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9" autoAdjust="0"/>
    <p:restoredTop sz="94600"/>
  </p:normalViewPr>
  <p:slideViewPr>
    <p:cSldViewPr>
      <p:cViewPr>
        <p:scale>
          <a:sx n="100" d="100"/>
          <a:sy n="100" d="100"/>
        </p:scale>
        <p:origin x="144" y="10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it-IT" altLang="it-IT"/>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it-IT" altLang="it-IT"/>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it-IT" altLang="it-IT"/>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9B6E740-C8DF-43CB-B232-B8BB4A070476}" type="slidenum">
              <a:rPr lang="it-IT" altLang="it-IT"/>
              <a:pPr/>
              <a:t>‹N›</a:t>
            </a:fld>
            <a:endParaRPr lang="it-IT" altLang="it-IT"/>
          </a:p>
        </p:txBody>
      </p:sp>
    </p:spTree>
    <p:extLst>
      <p:ext uri="{BB962C8B-B14F-4D97-AF65-F5344CB8AC3E}">
        <p14:creationId xmlns:p14="http://schemas.microsoft.com/office/powerpoint/2010/main" val="9874325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DFE3E-35E6-484F-BF74-CD7A3A99C586}" type="slidenum">
              <a:rPr lang="it-IT" altLang="it-IT"/>
              <a:pPr/>
              <a:t>1</a:t>
            </a:fld>
            <a:endParaRPr lang="it-IT" altLang="it-IT"/>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it-IT" alt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9B6E740-C8DF-43CB-B232-B8BB4A070476}" type="slidenum">
              <a:rPr lang="it-IT" altLang="it-IT" smtClean="0"/>
              <a:pPr/>
              <a:t>10</a:t>
            </a:fld>
            <a:endParaRPr lang="it-IT" altLang="it-IT"/>
          </a:p>
        </p:txBody>
      </p:sp>
    </p:spTree>
    <p:extLst>
      <p:ext uri="{BB962C8B-B14F-4D97-AF65-F5344CB8AC3E}">
        <p14:creationId xmlns:p14="http://schemas.microsoft.com/office/powerpoint/2010/main" val="35671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9B6E740-C8DF-43CB-B232-B8BB4A070476}" type="slidenum">
              <a:rPr lang="it-IT" altLang="it-IT" smtClean="0"/>
              <a:pPr/>
              <a:t>11</a:t>
            </a:fld>
            <a:endParaRPr lang="it-IT" altLang="it-IT"/>
          </a:p>
        </p:txBody>
      </p:sp>
    </p:spTree>
    <p:extLst>
      <p:ext uri="{BB962C8B-B14F-4D97-AF65-F5344CB8AC3E}">
        <p14:creationId xmlns:p14="http://schemas.microsoft.com/office/powerpoint/2010/main" val="356714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9B6E740-C8DF-43CB-B232-B8BB4A070476}" type="slidenum">
              <a:rPr lang="it-IT" altLang="it-IT" smtClean="0"/>
              <a:pPr/>
              <a:t>12</a:t>
            </a:fld>
            <a:endParaRPr lang="it-IT" altLang="it-IT"/>
          </a:p>
        </p:txBody>
      </p:sp>
    </p:spTree>
    <p:extLst>
      <p:ext uri="{BB962C8B-B14F-4D97-AF65-F5344CB8AC3E}">
        <p14:creationId xmlns:p14="http://schemas.microsoft.com/office/powerpoint/2010/main" val="35671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9B6E740-C8DF-43CB-B232-B8BB4A070476}" type="slidenum">
              <a:rPr lang="it-IT" altLang="it-IT" smtClean="0"/>
              <a:pPr/>
              <a:t>2</a:t>
            </a:fld>
            <a:endParaRPr lang="it-IT" altLang="it-IT"/>
          </a:p>
        </p:txBody>
      </p:sp>
    </p:spTree>
    <p:extLst>
      <p:ext uri="{BB962C8B-B14F-4D97-AF65-F5344CB8AC3E}">
        <p14:creationId xmlns:p14="http://schemas.microsoft.com/office/powerpoint/2010/main" val="35671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9B6E740-C8DF-43CB-B232-B8BB4A070476}" type="slidenum">
              <a:rPr lang="it-IT" altLang="it-IT" smtClean="0"/>
              <a:pPr/>
              <a:t>3</a:t>
            </a:fld>
            <a:endParaRPr lang="it-IT" altLang="it-IT"/>
          </a:p>
        </p:txBody>
      </p:sp>
    </p:spTree>
    <p:extLst>
      <p:ext uri="{BB962C8B-B14F-4D97-AF65-F5344CB8AC3E}">
        <p14:creationId xmlns:p14="http://schemas.microsoft.com/office/powerpoint/2010/main" val="356714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9B6E740-C8DF-43CB-B232-B8BB4A070476}" type="slidenum">
              <a:rPr lang="it-IT" altLang="it-IT" smtClean="0"/>
              <a:pPr/>
              <a:t>4</a:t>
            </a:fld>
            <a:endParaRPr lang="it-IT" altLang="it-IT"/>
          </a:p>
        </p:txBody>
      </p:sp>
    </p:spTree>
    <p:extLst>
      <p:ext uri="{BB962C8B-B14F-4D97-AF65-F5344CB8AC3E}">
        <p14:creationId xmlns:p14="http://schemas.microsoft.com/office/powerpoint/2010/main" val="356714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9B6E740-C8DF-43CB-B232-B8BB4A070476}" type="slidenum">
              <a:rPr lang="it-IT" altLang="it-IT" smtClean="0"/>
              <a:pPr/>
              <a:t>5</a:t>
            </a:fld>
            <a:endParaRPr lang="it-IT" altLang="it-IT"/>
          </a:p>
        </p:txBody>
      </p:sp>
    </p:spTree>
    <p:extLst>
      <p:ext uri="{BB962C8B-B14F-4D97-AF65-F5344CB8AC3E}">
        <p14:creationId xmlns:p14="http://schemas.microsoft.com/office/powerpoint/2010/main" val="356714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9B6E740-C8DF-43CB-B232-B8BB4A070476}" type="slidenum">
              <a:rPr lang="it-IT" altLang="it-IT" smtClean="0"/>
              <a:pPr/>
              <a:t>6</a:t>
            </a:fld>
            <a:endParaRPr lang="it-IT" altLang="it-IT"/>
          </a:p>
        </p:txBody>
      </p:sp>
    </p:spTree>
    <p:extLst>
      <p:ext uri="{BB962C8B-B14F-4D97-AF65-F5344CB8AC3E}">
        <p14:creationId xmlns:p14="http://schemas.microsoft.com/office/powerpoint/2010/main" val="356714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9B6E740-C8DF-43CB-B232-B8BB4A070476}" type="slidenum">
              <a:rPr lang="it-IT" altLang="it-IT" smtClean="0"/>
              <a:pPr/>
              <a:t>7</a:t>
            </a:fld>
            <a:endParaRPr lang="it-IT" altLang="it-IT"/>
          </a:p>
        </p:txBody>
      </p:sp>
    </p:spTree>
    <p:extLst>
      <p:ext uri="{BB962C8B-B14F-4D97-AF65-F5344CB8AC3E}">
        <p14:creationId xmlns:p14="http://schemas.microsoft.com/office/powerpoint/2010/main" val="35671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9B6E740-C8DF-43CB-B232-B8BB4A070476}" type="slidenum">
              <a:rPr lang="it-IT" altLang="it-IT" smtClean="0"/>
              <a:pPr/>
              <a:t>8</a:t>
            </a:fld>
            <a:endParaRPr lang="it-IT" altLang="it-IT"/>
          </a:p>
        </p:txBody>
      </p:sp>
    </p:spTree>
    <p:extLst>
      <p:ext uri="{BB962C8B-B14F-4D97-AF65-F5344CB8AC3E}">
        <p14:creationId xmlns:p14="http://schemas.microsoft.com/office/powerpoint/2010/main" val="356714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9B6E740-C8DF-43CB-B232-B8BB4A070476}" type="slidenum">
              <a:rPr lang="it-IT" altLang="it-IT" smtClean="0"/>
              <a:pPr/>
              <a:t>9</a:t>
            </a:fld>
            <a:endParaRPr lang="it-IT" altLang="it-IT"/>
          </a:p>
        </p:txBody>
      </p:sp>
    </p:spTree>
    <p:extLst>
      <p:ext uri="{BB962C8B-B14F-4D97-AF65-F5344CB8AC3E}">
        <p14:creationId xmlns:p14="http://schemas.microsoft.com/office/powerpoint/2010/main" val="356714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1443038" y="2971800"/>
            <a:ext cx="7313612" cy="990600"/>
          </a:xfrm>
        </p:spPr>
        <p:txBody>
          <a:bodyPr/>
          <a:lstStyle>
            <a:lvl1pPr>
              <a:defRPr/>
            </a:lvl1pPr>
          </a:lstStyle>
          <a:p>
            <a:pPr lvl="0"/>
            <a:r>
              <a:rPr lang="it-IT" altLang="it-IT" noProof="0" smtClean="0"/>
              <a:t>Fare clic per modificare lo stile del titolo</a:t>
            </a:r>
          </a:p>
        </p:txBody>
      </p:sp>
      <p:sp>
        <p:nvSpPr>
          <p:cNvPr id="3076" name="Rectangle 4"/>
          <p:cNvSpPr>
            <a:spLocks noGrp="1" noChangeArrowheads="1"/>
          </p:cNvSpPr>
          <p:nvPr>
            <p:ph type="subTitle" idx="1"/>
          </p:nvPr>
        </p:nvSpPr>
        <p:spPr>
          <a:xfrm>
            <a:off x="1443038" y="4191000"/>
            <a:ext cx="7313612" cy="1447800"/>
          </a:xfrm>
        </p:spPr>
        <p:txBody>
          <a:bodyPr/>
          <a:lstStyle>
            <a:lvl1pPr marL="0" indent="0">
              <a:buFontTx/>
              <a:buNone/>
              <a:defRPr/>
            </a:lvl1pPr>
          </a:lstStyle>
          <a:p>
            <a:pPr lvl="0"/>
            <a:r>
              <a:rPr lang="it-IT" altLang="it-IT" noProof="0" smtClean="0"/>
              <a:t>Fare clic per modificare lo stile del sottotitolo dello schema</a:t>
            </a:r>
          </a:p>
        </p:txBody>
      </p:sp>
      <p:sp>
        <p:nvSpPr>
          <p:cNvPr id="3080" name="Rectangle 8"/>
          <p:cNvSpPr>
            <a:spLocks noGrp="1" noChangeArrowheads="1"/>
          </p:cNvSpPr>
          <p:nvPr>
            <p:ph type="dt" sz="half" idx="2"/>
          </p:nvPr>
        </p:nvSpPr>
        <p:spPr/>
        <p:txBody>
          <a:bodyPr/>
          <a:lstStyle>
            <a:lvl1pPr>
              <a:defRPr/>
            </a:lvl1pPr>
          </a:lstStyle>
          <a:p>
            <a:endParaRPr lang="it-IT" altLang="it-IT"/>
          </a:p>
        </p:txBody>
      </p:sp>
      <p:sp>
        <p:nvSpPr>
          <p:cNvPr id="3081" name="Rectangle 9"/>
          <p:cNvSpPr>
            <a:spLocks noGrp="1" noChangeArrowheads="1"/>
          </p:cNvSpPr>
          <p:nvPr>
            <p:ph type="ftr" sz="quarter" idx="3"/>
          </p:nvPr>
        </p:nvSpPr>
        <p:spPr/>
        <p:txBody>
          <a:bodyPr/>
          <a:lstStyle>
            <a:lvl1pPr>
              <a:defRPr/>
            </a:lvl1pPr>
          </a:lstStyle>
          <a:p>
            <a:endParaRPr lang="it-IT" altLang="it-IT"/>
          </a:p>
        </p:txBody>
      </p:sp>
      <p:sp>
        <p:nvSpPr>
          <p:cNvPr id="3082" name="Rectangle 10"/>
          <p:cNvSpPr>
            <a:spLocks noGrp="1" noChangeArrowheads="1"/>
          </p:cNvSpPr>
          <p:nvPr>
            <p:ph type="sldNum" sz="quarter" idx="4"/>
          </p:nvPr>
        </p:nvSpPr>
        <p:spPr/>
        <p:txBody>
          <a:bodyPr/>
          <a:lstStyle>
            <a:lvl1pPr>
              <a:defRPr/>
            </a:lvl1pPr>
          </a:lstStyle>
          <a:p>
            <a:fld id="{CEC2280D-FB67-4305-A931-A1D7805FA0E1}" type="slidenum">
              <a:rPr lang="it-IT" altLang="it-IT"/>
              <a:pPr/>
              <a:t>‹N›</a:t>
            </a:fld>
            <a:endParaRPr lang="it-IT" altLang="it-IT"/>
          </a:p>
        </p:txBody>
      </p:sp>
    </p:spTree>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A13CBBCA-953B-4190-8D97-C7D21C03847C}" type="slidenum">
              <a:rPr lang="it-IT" altLang="it-IT"/>
              <a:pPr/>
              <a:t>‹N›</a:t>
            </a:fld>
            <a:endParaRPr lang="it-IT" altLang="it-IT"/>
          </a:p>
        </p:txBody>
      </p:sp>
    </p:spTree>
    <p:extLst>
      <p:ext uri="{BB962C8B-B14F-4D97-AF65-F5344CB8AC3E}">
        <p14:creationId xmlns:p14="http://schemas.microsoft.com/office/powerpoint/2010/main" val="2621591625"/>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34200" y="274638"/>
            <a:ext cx="1827213"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447800" y="274638"/>
            <a:ext cx="53340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66CA64B1-2570-403B-89DC-BCB5675C5840}" type="slidenum">
              <a:rPr lang="it-IT" altLang="it-IT"/>
              <a:pPr/>
              <a:t>‹N›</a:t>
            </a:fld>
            <a:endParaRPr lang="it-IT" altLang="it-IT"/>
          </a:p>
        </p:txBody>
      </p:sp>
    </p:spTree>
    <p:extLst>
      <p:ext uri="{BB962C8B-B14F-4D97-AF65-F5344CB8AC3E}">
        <p14:creationId xmlns:p14="http://schemas.microsoft.com/office/powerpoint/2010/main" val="2884167527"/>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1292B570-3873-466D-A666-83575FF493C0}" type="slidenum">
              <a:rPr lang="it-IT" altLang="it-IT"/>
              <a:pPr/>
              <a:t>‹N›</a:t>
            </a:fld>
            <a:endParaRPr lang="it-IT" altLang="it-IT"/>
          </a:p>
        </p:txBody>
      </p:sp>
    </p:spTree>
    <p:extLst>
      <p:ext uri="{BB962C8B-B14F-4D97-AF65-F5344CB8AC3E}">
        <p14:creationId xmlns:p14="http://schemas.microsoft.com/office/powerpoint/2010/main" val="3032543796"/>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B3BC0988-B635-4F0E-8B87-21215055458C}" type="slidenum">
              <a:rPr lang="it-IT" altLang="it-IT"/>
              <a:pPr/>
              <a:t>‹N›</a:t>
            </a:fld>
            <a:endParaRPr lang="it-IT" altLang="it-IT"/>
          </a:p>
        </p:txBody>
      </p:sp>
    </p:spTree>
    <p:extLst>
      <p:ext uri="{BB962C8B-B14F-4D97-AF65-F5344CB8AC3E}">
        <p14:creationId xmlns:p14="http://schemas.microsoft.com/office/powerpoint/2010/main" val="3401171485"/>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447800" y="1600200"/>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80013"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EC8F20BB-F4F8-4D80-8B8F-91EAC1CB7FFE}" type="slidenum">
              <a:rPr lang="it-IT" altLang="it-IT"/>
              <a:pPr/>
              <a:t>‹N›</a:t>
            </a:fld>
            <a:endParaRPr lang="it-IT" altLang="it-IT"/>
          </a:p>
        </p:txBody>
      </p:sp>
    </p:spTree>
    <p:extLst>
      <p:ext uri="{BB962C8B-B14F-4D97-AF65-F5344CB8AC3E}">
        <p14:creationId xmlns:p14="http://schemas.microsoft.com/office/powerpoint/2010/main" val="601221751"/>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ltLang="it-IT"/>
          </a:p>
        </p:txBody>
      </p:sp>
      <p:sp>
        <p:nvSpPr>
          <p:cNvPr id="8" name="Segnaposto piè di pagina 7"/>
          <p:cNvSpPr>
            <a:spLocks noGrp="1"/>
          </p:cNvSpPr>
          <p:nvPr>
            <p:ph type="ftr" sz="quarter" idx="11"/>
          </p:nvPr>
        </p:nvSpPr>
        <p:spPr/>
        <p:txBody>
          <a:bodyPr/>
          <a:lstStyle>
            <a:lvl1pPr>
              <a:defRPr/>
            </a:lvl1pPr>
          </a:lstStyle>
          <a:p>
            <a:endParaRPr lang="it-IT" altLang="it-IT"/>
          </a:p>
        </p:txBody>
      </p:sp>
      <p:sp>
        <p:nvSpPr>
          <p:cNvPr id="9" name="Segnaposto numero diapositiva 8"/>
          <p:cNvSpPr>
            <a:spLocks noGrp="1"/>
          </p:cNvSpPr>
          <p:nvPr>
            <p:ph type="sldNum" sz="quarter" idx="12"/>
          </p:nvPr>
        </p:nvSpPr>
        <p:spPr/>
        <p:txBody>
          <a:bodyPr/>
          <a:lstStyle>
            <a:lvl1pPr>
              <a:defRPr/>
            </a:lvl1pPr>
          </a:lstStyle>
          <a:p>
            <a:fld id="{509E8BF5-1112-4C8B-95F2-47DF5CD13FF0}" type="slidenum">
              <a:rPr lang="it-IT" altLang="it-IT"/>
              <a:pPr/>
              <a:t>‹N›</a:t>
            </a:fld>
            <a:endParaRPr lang="it-IT" altLang="it-IT"/>
          </a:p>
        </p:txBody>
      </p:sp>
    </p:spTree>
    <p:extLst>
      <p:ext uri="{BB962C8B-B14F-4D97-AF65-F5344CB8AC3E}">
        <p14:creationId xmlns:p14="http://schemas.microsoft.com/office/powerpoint/2010/main" val="2887233132"/>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p>
        </p:txBody>
      </p:sp>
      <p:sp>
        <p:nvSpPr>
          <p:cNvPr id="4" name="Segnaposto piè di pagina 3"/>
          <p:cNvSpPr>
            <a:spLocks noGrp="1"/>
          </p:cNvSpPr>
          <p:nvPr>
            <p:ph type="ftr" sz="quarter" idx="11"/>
          </p:nvPr>
        </p:nvSpPr>
        <p:spPr/>
        <p:txBody>
          <a:bodyPr/>
          <a:lstStyle>
            <a:lvl1pPr>
              <a:defRPr/>
            </a:lvl1pPr>
          </a:lstStyle>
          <a:p>
            <a:endParaRPr lang="it-IT" altLang="it-IT"/>
          </a:p>
        </p:txBody>
      </p:sp>
      <p:sp>
        <p:nvSpPr>
          <p:cNvPr id="5" name="Segnaposto numero diapositiva 4"/>
          <p:cNvSpPr>
            <a:spLocks noGrp="1"/>
          </p:cNvSpPr>
          <p:nvPr>
            <p:ph type="sldNum" sz="quarter" idx="12"/>
          </p:nvPr>
        </p:nvSpPr>
        <p:spPr/>
        <p:txBody>
          <a:bodyPr/>
          <a:lstStyle>
            <a:lvl1pPr>
              <a:defRPr/>
            </a:lvl1pPr>
          </a:lstStyle>
          <a:p>
            <a:fld id="{771D93FD-7564-4707-A24B-EE118CA75944}" type="slidenum">
              <a:rPr lang="it-IT" altLang="it-IT"/>
              <a:pPr/>
              <a:t>‹N›</a:t>
            </a:fld>
            <a:endParaRPr lang="it-IT" altLang="it-IT"/>
          </a:p>
        </p:txBody>
      </p:sp>
    </p:spTree>
    <p:extLst>
      <p:ext uri="{BB962C8B-B14F-4D97-AF65-F5344CB8AC3E}">
        <p14:creationId xmlns:p14="http://schemas.microsoft.com/office/powerpoint/2010/main" val="4069322171"/>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p>
        </p:txBody>
      </p:sp>
      <p:sp>
        <p:nvSpPr>
          <p:cNvPr id="3" name="Segnaposto piè di pagina 2"/>
          <p:cNvSpPr>
            <a:spLocks noGrp="1"/>
          </p:cNvSpPr>
          <p:nvPr>
            <p:ph type="ftr" sz="quarter" idx="11"/>
          </p:nvPr>
        </p:nvSpPr>
        <p:spPr/>
        <p:txBody>
          <a:bodyPr/>
          <a:lstStyle>
            <a:lvl1pPr>
              <a:defRPr/>
            </a:lvl1pPr>
          </a:lstStyle>
          <a:p>
            <a:endParaRPr lang="it-IT" altLang="it-IT"/>
          </a:p>
        </p:txBody>
      </p:sp>
      <p:sp>
        <p:nvSpPr>
          <p:cNvPr id="4" name="Segnaposto numero diapositiva 3"/>
          <p:cNvSpPr>
            <a:spLocks noGrp="1"/>
          </p:cNvSpPr>
          <p:nvPr>
            <p:ph type="sldNum" sz="quarter" idx="12"/>
          </p:nvPr>
        </p:nvSpPr>
        <p:spPr/>
        <p:txBody>
          <a:bodyPr/>
          <a:lstStyle>
            <a:lvl1pPr>
              <a:defRPr/>
            </a:lvl1pPr>
          </a:lstStyle>
          <a:p>
            <a:fld id="{6989D525-6FBE-4744-8585-147A6BBA00DF}" type="slidenum">
              <a:rPr lang="it-IT" altLang="it-IT"/>
              <a:pPr/>
              <a:t>‹N›</a:t>
            </a:fld>
            <a:endParaRPr lang="it-IT" altLang="it-IT"/>
          </a:p>
        </p:txBody>
      </p:sp>
    </p:spTree>
    <p:extLst>
      <p:ext uri="{BB962C8B-B14F-4D97-AF65-F5344CB8AC3E}">
        <p14:creationId xmlns:p14="http://schemas.microsoft.com/office/powerpoint/2010/main" val="1696106347"/>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F72E0C66-BA2F-44EB-B00D-0038988A54F0}" type="slidenum">
              <a:rPr lang="it-IT" altLang="it-IT"/>
              <a:pPr/>
              <a:t>‹N›</a:t>
            </a:fld>
            <a:endParaRPr lang="it-IT" altLang="it-IT"/>
          </a:p>
        </p:txBody>
      </p:sp>
    </p:spTree>
    <p:extLst>
      <p:ext uri="{BB962C8B-B14F-4D97-AF65-F5344CB8AC3E}">
        <p14:creationId xmlns:p14="http://schemas.microsoft.com/office/powerpoint/2010/main" val="3990753665"/>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A894EC56-F633-4122-B920-29D198A29AA2}" type="slidenum">
              <a:rPr lang="it-IT" altLang="it-IT"/>
              <a:pPr/>
              <a:t>‹N›</a:t>
            </a:fld>
            <a:endParaRPr lang="it-IT" altLang="it-IT"/>
          </a:p>
        </p:txBody>
      </p:sp>
    </p:spTree>
    <p:extLst>
      <p:ext uri="{BB962C8B-B14F-4D97-AF65-F5344CB8AC3E}">
        <p14:creationId xmlns:p14="http://schemas.microsoft.com/office/powerpoint/2010/main" val="1713819291"/>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74638"/>
            <a:ext cx="73136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1447800" y="1600200"/>
            <a:ext cx="731361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35" name="Rectangle 11"/>
          <p:cNvSpPr>
            <a:spLocks noGrp="1" noChangeArrowheads="1"/>
          </p:cNvSpPr>
          <p:nvPr>
            <p:ph type="dt" sz="half" idx="2"/>
          </p:nvPr>
        </p:nvSpPr>
        <p:spPr bwMode="auto">
          <a:xfrm>
            <a:off x="1443038" y="6524625"/>
            <a:ext cx="2133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it-IT" altLang="it-IT"/>
          </a:p>
        </p:txBody>
      </p:sp>
      <p:sp>
        <p:nvSpPr>
          <p:cNvPr id="1036" name="Rectangle 12"/>
          <p:cNvSpPr>
            <a:spLocks noGrp="1" noChangeArrowheads="1"/>
          </p:cNvSpPr>
          <p:nvPr>
            <p:ph type="ftr" sz="quarter" idx="3"/>
          </p:nvPr>
        </p:nvSpPr>
        <p:spPr bwMode="auto">
          <a:xfrm>
            <a:off x="3733800" y="6524625"/>
            <a:ext cx="2895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endParaRPr lang="it-IT" altLang="it-IT"/>
          </a:p>
        </p:txBody>
      </p:sp>
      <p:sp>
        <p:nvSpPr>
          <p:cNvPr id="1037" name="Rectangle 13"/>
          <p:cNvSpPr>
            <a:spLocks noGrp="1" noChangeArrowheads="1"/>
          </p:cNvSpPr>
          <p:nvPr>
            <p:ph type="sldNum" sz="quarter" idx="4"/>
          </p:nvPr>
        </p:nvSpPr>
        <p:spPr bwMode="auto">
          <a:xfrm>
            <a:off x="6781800" y="6524625"/>
            <a:ext cx="2133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7698CD8E-73BB-483E-9BA8-8E88434A3359}"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403648" y="4941168"/>
            <a:ext cx="7313612" cy="1368152"/>
          </a:xfrm>
        </p:spPr>
        <p:txBody>
          <a:bodyPr/>
          <a:lstStyle/>
          <a:p>
            <a:pPr algn="r"/>
            <a:r>
              <a:rPr lang="it-IT" sz="1400" i="1" dirty="0">
                <a:solidFill>
                  <a:schemeClr val="tx1"/>
                </a:solidFill>
              </a:rPr>
              <a:t>Annotazioni </a:t>
            </a:r>
            <a:r>
              <a:rPr lang="it-IT" sz="1400" i="1" dirty="0" smtClean="0"/>
              <a:t>sull’esperienza </a:t>
            </a:r>
          </a:p>
          <a:p>
            <a:pPr algn="r"/>
            <a:r>
              <a:rPr lang="it-IT" sz="1400" i="1" dirty="0" smtClean="0"/>
              <a:t>di </a:t>
            </a:r>
            <a:r>
              <a:rPr lang="it-IT" sz="1400" i="1" dirty="0" smtClean="0">
                <a:solidFill>
                  <a:schemeClr val="tx1"/>
                </a:solidFill>
              </a:rPr>
              <a:t>Alternanza Scuola-</a:t>
            </a:r>
            <a:r>
              <a:rPr lang="it-IT" sz="1400" i="1" dirty="0" smtClean="0"/>
              <a:t>L</a:t>
            </a:r>
            <a:r>
              <a:rPr lang="it-IT" sz="1400" i="1" dirty="0" smtClean="0">
                <a:solidFill>
                  <a:schemeClr val="tx1"/>
                </a:solidFill>
              </a:rPr>
              <a:t>avoro </a:t>
            </a:r>
            <a:endParaRPr lang="it-IT" sz="1400" i="1" dirty="0" smtClean="0">
              <a:solidFill>
                <a:schemeClr val="tx1"/>
              </a:solidFill>
            </a:endParaRPr>
          </a:p>
          <a:p>
            <a:pPr algn="r"/>
            <a:endParaRPr lang="it-IT" sz="1400" i="1" dirty="0" smtClean="0">
              <a:solidFill>
                <a:schemeClr val="tx1"/>
              </a:solidFill>
            </a:endParaRPr>
          </a:p>
          <a:p>
            <a:pPr algn="r"/>
            <a:r>
              <a:rPr lang="it-IT" sz="1400" i="1" dirty="0" smtClean="0">
                <a:solidFill>
                  <a:schemeClr val="tx1"/>
                </a:solidFill>
              </a:rPr>
              <a:t>di Erika  Puddu</a:t>
            </a:r>
            <a:endParaRPr lang="it-IT" sz="1400" i="1" dirty="0" smtClean="0">
              <a:solidFill>
                <a:schemeClr val="tx1"/>
              </a:solidFill>
            </a:endParaRPr>
          </a:p>
          <a:p>
            <a:pPr algn="r"/>
            <a:r>
              <a:rPr lang="it-IT" sz="1400" i="1" dirty="0" smtClean="0"/>
              <a:t>Classe 3E</a:t>
            </a:r>
            <a:r>
              <a:rPr lang="it-IT" sz="1400" i="1" dirty="0" smtClean="0">
                <a:solidFill>
                  <a:schemeClr val="tx1"/>
                </a:solidFill>
              </a:rPr>
              <a:t> </a:t>
            </a:r>
            <a:endParaRPr lang="it-IT" sz="1400" i="1" dirty="0">
              <a:solidFill>
                <a:schemeClr val="tx1"/>
              </a:solidFill>
            </a:endParaRPr>
          </a:p>
        </p:txBody>
      </p:sp>
      <p:pic>
        <p:nvPicPr>
          <p:cNvPr id="6" name="Maid with the Flaxen Hai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75656" y="341040"/>
            <a:ext cx="152400" cy="152400"/>
          </a:xfrm>
          <a:prstGeom prst="rect">
            <a:avLst/>
          </a:prstGeom>
        </p:spPr>
      </p:pic>
      <p:sp>
        <p:nvSpPr>
          <p:cNvPr id="3" name="CasellaDiTesto 2"/>
          <p:cNvSpPr txBox="1"/>
          <p:nvPr/>
        </p:nvSpPr>
        <p:spPr>
          <a:xfrm>
            <a:off x="5220072" y="3933056"/>
            <a:ext cx="3528392" cy="646331"/>
          </a:xfrm>
          <a:prstGeom prst="rect">
            <a:avLst/>
          </a:prstGeom>
          <a:noFill/>
        </p:spPr>
        <p:txBody>
          <a:bodyPr wrap="square" rtlCol="0">
            <a:spAutoFit/>
          </a:bodyPr>
          <a:lstStyle/>
          <a:p>
            <a:pPr algn="r"/>
            <a:r>
              <a:rPr lang="it-IT" altLang="it-IT" sz="3600" dirty="0"/>
              <a:t>CARO DIARIO</a:t>
            </a:r>
            <a:endParaRPr lang="it-IT" sz="3600" dirty="0"/>
          </a:p>
        </p:txBody>
      </p:sp>
    </p:spTree>
  </p:cSld>
  <p:clrMapOvr>
    <a:masterClrMapping/>
  </p:clrMapOvr>
  <mc:AlternateContent xmlns:mc="http://schemas.openxmlformats.org/markup-compatibility/2006">
    <mc:Choice xmlns:p14="http://schemas.microsoft.com/office/powerpoint/2010/main" Requires="p14">
      <p:transition spd="slow" advClick="0" advTm="20000">
        <p14:prism dir="u" isContent="1"/>
      </p:transition>
    </mc:Choice>
    <mc:Fallback>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 fill="hold"/>
                                        <p:tgtEl>
                                          <p:spTgt spid="6"/>
                                        </p:tgtEl>
                                      </p:cBhvr>
                                    </p:cmd>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barn(inVertical)">
                                      <p:cBhvr>
                                        <p:cTn id="17" dur="500"/>
                                        <p:tgtEl>
                                          <p:spTgt spid="20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barn(inVertical)">
                                      <p:cBhvr>
                                        <p:cTn id="22" dur="500"/>
                                        <p:tgtEl>
                                          <p:spTgt spid="205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barn(inVertical)">
                                      <p:cBhvr>
                                        <p:cTn id="27" dur="500"/>
                                        <p:tgtEl>
                                          <p:spTgt spid="20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51">
                                            <p:txEl>
                                              <p:pRg st="4" end="4"/>
                                            </p:txEl>
                                          </p:spTgt>
                                        </p:tgtEl>
                                        <p:attrNameLst>
                                          <p:attrName>style.visibility</p:attrName>
                                        </p:attrNameLst>
                                      </p:cBhvr>
                                      <p:to>
                                        <p:strVal val="visible"/>
                                      </p:to>
                                    </p:set>
                                    <p:animEffect transition="in" filter="barn(inVertical)">
                                      <p:cBhvr>
                                        <p:cTn id="32" dur="500"/>
                                        <p:tgtEl>
                                          <p:spTgt spid="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3" repeatCount="indefinite" fill="hold" display="0">
                  <p:stCondLst>
                    <p:cond delay="indefinite"/>
                  </p:stCondLst>
                  <p:endCondLst>
                    <p:cond evt="onStopAudio" delay="0">
                      <p:tgtEl>
                        <p:sldTgt/>
                      </p:tgtEl>
                    </p:cond>
                  </p:endCondLst>
                </p:cTn>
                <p:tgtEl>
                  <p:spTgt spid="6"/>
                </p:tgtEl>
              </p:cMediaNode>
            </p:audio>
          </p:childTnLst>
        </p:cTn>
      </p:par>
    </p:tnLst>
    <p:bldLst>
      <p:bldP spid="2051"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2170584" cy="1139726"/>
          </a:xfrm>
        </p:spPr>
        <p:style>
          <a:lnRef idx="0">
            <a:schemeClr val="accent2"/>
          </a:lnRef>
          <a:fillRef idx="3">
            <a:schemeClr val="accent2"/>
          </a:fillRef>
          <a:effectRef idx="3">
            <a:schemeClr val="accent2"/>
          </a:effectRef>
          <a:fontRef idx="minor">
            <a:schemeClr val="lt1"/>
          </a:fontRef>
        </p:style>
        <p:txBody>
          <a:bodyPr/>
          <a:lstStyle/>
          <a:p>
            <a:pPr algn="r"/>
            <a:r>
              <a:rPr lang="it-IT" dirty="0" err="1" smtClean="0"/>
              <a:t>Day</a:t>
            </a:r>
            <a:r>
              <a:rPr lang="it-IT" dirty="0" smtClean="0"/>
              <a:t> </a:t>
            </a:r>
            <a:r>
              <a:rPr lang="it-IT" dirty="0" err="1" smtClean="0"/>
              <a:t>five</a:t>
            </a:r>
            <a:r>
              <a:rPr lang="it-IT" dirty="0" smtClean="0"/>
              <a:t/>
            </a:r>
            <a:br>
              <a:rPr lang="it-IT" dirty="0" smtClean="0"/>
            </a:br>
            <a:r>
              <a:rPr lang="it-IT" dirty="0"/>
              <a:t>(</a:t>
            </a:r>
            <a:r>
              <a:rPr lang="it-IT" dirty="0" err="1"/>
              <a:t>Worst</a:t>
            </a:r>
            <a:r>
              <a:rPr lang="it-IT" dirty="0"/>
              <a:t> </a:t>
            </a:r>
            <a:r>
              <a:rPr lang="it-IT" dirty="0" err="1"/>
              <a:t>day</a:t>
            </a:r>
            <a:r>
              <a:rPr lang="it-IT" dirty="0"/>
              <a:t> </a:t>
            </a:r>
            <a:r>
              <a:rPr lang="it-IT" dirty="0" err="1"/>
              <a:t>ever</a:t>
            </a:r>
            <a:r>
              <a:rPr lang="it-IT" dirty="0"/>
              <a:t>) </a:t>
            </a:r>
          </a:p>
        </p:txBody>
      </p:sp>
      <p:sp>
        <p:nvSpPr>
          <p:cNvPr id="3" name="Segnaposto contenuto 2"/>
          <p:cNvSpPr>
            <a:spLocks noGrp="1"/>
          </p:cNvSpPr>
          <p:nvPr>
            <p:ph idx="1"/>
          </p:nvPr>
        </p:nvSpPr>
        <p:spPr>
          <a:xfrm>
            <a:off x="2627784" y="273050"/>
            <a:ext cx="6059016" cy="6036270"/>
          </a:xfrm>
        </p:spPr>
        <p:txBody>
          <a:bodyPr/>
          <a:lstStyle/>
          <a:p>
            <a:r>
              <a:rPr lang="it-IT" sz="1600" dirty="0">
                <a:latin typeface="Segoe Print" panose="02000600000000000000" pitchFamily="2" charset="0"/>
              </a:rPr>
              <a:t>Ma devo affrontare la realtà per quanto sia dura:  the </a:t>
            </a:r>
            <a:r>
              <a:rPr lang="it-IT" sz="1600" dirty="0" err="1">
                <a:latin typeface="Segoe Print" panose="02000600000000000000" pitchFamily="2" charset="0"/>
              </a:rPr>
              <a:t>journey</a:t>
            </a:r>
            <a:r>
              <a:rPr lang="it-IT" sz="1600" dirty="0">
                <a:latin typeface="Segoe Print" panose="02000600000000000000" pitchFamily="2" charset="0"/>
              </a:rPr>
              <a:t> </a:t>
            </a:r>
            <a:r>
              <a:rPr lang="it-IT" sz="1600" dirty="0" err="1">
                <a:latin typeface="Segoe Print" panose="02000600000000000000" pitchFamily="2" charset="0"/>
              </a:rPr>
              <a:t>has</a:t>
            </a:r>
            <a:r>
              <a:rPr lang="it-IT" sz="1600" dirty="0">
                <a:latin typeface="Segoe Print" panose="02000600000000000000" pitchFamily="2" charset="0"/>
              </a:rPr>
              <a:t> come to an end. </a:t>
            </a:r>
            <a:r>
              <a:rPr lang="it-IT" sz="1600" dirty="0">
                <a:latin typeface="Segoe Print" panose="02000600000000000000" pitchFamily="2" charset="0"/>
              </a:rPr>
              <a:t>Non credo di poter ricominciare lo studio faticoso del mio liceo né di ripassare una miriade di capitoli di differenti materie per eventuali  interrogazioni e verifiche. </a:t>
            </a:r>
            <a:endParaRPr lang="it-IT" sz="1600" dirty="0" smtClean="0">
              <a:latin typeface="Segoe Print" panose="02000600000000000000" pitchFamily="2" charset="0"/>
            </a:endParaRPr>
          </a:p>
          <a:p>
            <a:endParaRPr lang="it-IT" sz="1600" dirty="0">
              <a:latin typeface="Segoe Print" panose="02000600000000000000" pitchFamily="2" charset="0"/>
            </a:endParaRPr>
          </a:p>
          <a:p>
            <a:r>
              <a:rPr lang="it-IT" sz="1600" dirty="0">
                <a:latin typeface="Segoe Print" panose="02000600000000000000" pitchFamily="2" charset="0"/>
              </a:rPr>
              <a:t>Questi bambini sono riusciti a cambiare la mia routine e renderla migliore: non voglio fare la smielata, tendenzialmente  non lo sono, però mi hanno fatto venir voglia di ritornare piccola. </a:t>
            </a:r>
            <a:endParaRPr lang="it-IT" sz="1600" dirty="0" smtClean="0">
              <a:latin typeface="Segoe Print" panose="02000600000000000000" pitchFamily="2" charset="0"/>
            </a:endParaRPr>
          </a:p>
          <a:p>
            <a:endParaRPr lang="it-IT" sz="1600" dirty="0">
              <a:latin typeface="Segoe Print" panose="02000600000000000000" pitchFamily="2" charset="0"/>
            </a:endParaRPr>
          </a:p>
          <a:p>
            <a:r>
              <a:rPr lang="it-IT" sz="1600" dirty="0">
                <a:latin typeface="Segoe Print" panose="02000600000000000000" pitchFamily="2" charset="0"/>
              </a:rPr>
              <a:t>Devo dire che tra la confusione e le urla di gioia non scorderò mai quest’esperienza: dal mio punto di vista, è stato bello mettersi in gioco con dei bambini. Ho imparato qualcosa anch’io, cioè ad approcciarmi con le persone in modo migliore. </a:t>
            </a:r>
          </a:p>
          <a:p>
            <a:endParaRPr lang="it-IT" sz="2000" dirty="0" smtClean="0">
              <a:solidFill>
                <a:schemeClr val="tx1"/>
              </a:solidFill>
              <a:latin typeface="+mn-lt"/>
              <a:ea typeface="+mn-ea"/>
              <a:cs typeface="+mn-cs"/>
            </a:endParaRPr>
          </a:p>
        </p:txBody>
      </p:sp>
    </p:spTree>
    <p:extLst>
      <p:ext uri="{BB962C8B-B14F-4D97-AF65-F5344CB8AC3E}">
        <p14:creationId xmlns:p14="http://schemas.microsoft.com/office/powerpoint/2010/main" val="698876289"/>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8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8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2170584" cy="1139726"/>
          </a:xfrm>
        </p:spPr>
        <p:style>
          <a:lnRef idx="0">
            <a:schemeClr val="accent2"/>
          </a:lnRef>
          <a:fillRef idx="3">
            <a:schemeClr val="accent2"/>
          </a:fillRef>
          <a:effectRef idx="3">
            <a:schemeClr val="accent2"/>
          </a:effectRef>
          <a:fontRef idx="minor">
            <a:schemeClr val="lt1"/>
          </a:fontRef>
        </p:style>
        <p:txBody>
          <a:bodyPr/>
          <a:lstStyle/>
          <a:p>
            <a:pPr algn="r"/>
            <a:r>
              <a:rPr lang="it-IT" dirty="0" err="1" smtClean="0"/>
              <a:t>Day</a:t>
            </a:r>
            <a:r>
              <a:rPr lang="it-IT" dirty="0" smtClean="0"/>
              <a:t> </a:t>
            </a:r>
            <a:r>
              <a:rPr lang="it-IT" dirty="0" err="1" smtClean="0"/>
              <a:t>five</a:t>
            </a:r>
            <a:r>
              <a:rPr lang="it-IT" dirty="0" smtClean="0"/>
              <a:t/>
            </a:r>
            <a:br>
              <a:rPr lang="it-IT" dirty="0" smtClean="0"/>
            </a:br>
            <a:r>
              <a:rPr lang="it-IT" dirty="0"/>
              <a:t>(</a:t>
            </a:r>
            <a:r>
              <a:rPr lang="it-IT" dirty="0" err="1"/>
              <a:t>Worst</a:t>
            </a:r>
            <a:r>
              <a:rPr lang="it-IT" dirty="0"/>
              <a:t> </a:t>
            </a:r>
            <a:r>
              <a:rPr lang="it-IT" dirty="0" err="1"/>
              <a:t>day</a:t>
            </a:r>
            <a:r>
              <a:rPr lang="it-IT" dirty="0"/>
              <a:t> </a:t>
            </a:r>
            <a:r>
              <a:rPr lang="it-IT" dirty="0" err="1"/>
              <a:t>ever</a:t>
            </a:r>
            <a:r>
              <a:rPr lang="it-IT" dirty="0"/>
              <a:t>) </a:t>
            </a:r>
          </a:p>
        </p:txBody>
      </p:sp>
      <p:sp>
        <p:nvSpPr>
          <p:cNvPr id="3" name="Segnaposto contenuto 2"/>
          <p:cNvSpPr>
            <a:spLocks noGrp="1"/>
          </p:cNvSpPr>
          <p:nvPr>
            <p:ph idx="1"/>
          </p:nvPr>
        </p:nvSpPr>
        <p:spPr>
          <a:xfrm>
            <a:off x="2627784" y="273050"/>
            <a:ext cx="6059016" cy="6036270"/>
          </a:xfrm>
        </p:spPr>
        <p:txBody>
          <a:bodyPr/>
          <a:lstStyle/>
          <a:p>
            <a:endParaRPr lang="it-IT" sz="2000" dirty="0" smtClean="0">
              <a:solidFill>
                <a:schemeClr val="tx1"/>
              </a:solidFill>
              <a:latin typeface="+mn-lt"/>
              <a:ea typeface="+mn-ea"/>
              <a:cs typeface="+mn-cs"/>
            </a:endParaRPr>
          </a:p>
          <a:p>
            <a:endParaRPr lang="it-IT" sz="1600" dirty="0" smtClean="0">
              <a:latin typeface="Segoe Print" panose="02000600000000000000" pitchFamily="2" charset="0"/>
            </a:endParaRPr>
          </a:p>
          <a:p>
            <a:endParaRPr lang="it-IT" sz="1600" dirty="0">
              <a:latin typeface="Segoe Print" panose="02000600000000000000" pitchFamily="2" charset="0"/>
            </a:endParaRPr>
          </a:p>
          <a:p>
            <a:r>
              <a:rPr lang="it-IT" sz="1600" dirty="0" smtClean="0">
                <a:latin typeface="Segoe Print" panose="02000600000000000000" pitchFamily="2" charset="0"/>
              </a:rPr>
              <a:t>Ma </a:t>
            </a:r>
            <a:r>
              <a:rPr lang="it-IT" sz="1600" dirty="0">
                <a:latin typeface="Segoe Print" panose="02000600000000000000" pitchFamily="2" charset="0"/>
              </a:rPr>
              <a:t>nel mio commento personale ci dev’essere sempre una parte negativa: è stato molto stancante dover lavorare e stare appresso a dei bambini piccoli, per poi tornare a scuola e continuare a lavorare per loro. </a:t>
            </a:r>
            <a:r>
              <a:rPr lang="it-IT" sz="1600" dirty="0">
                <a:latin typeface="Segoe Print" panose="02000600000000000000" pitchFamily="2" charset="0"/>
              </a:rPr>
              <a:t>Il laboratorio fino alle tre? Un vero incubo, considerando che tornavo a casa stravolta. Inoltre, la mia passione non è l’insegnamento, e il mio livello d’inglese era superiore a questo tirocinio</a:t>
            </a:r>
            <a:r>
              <a:rPr lang="it-IT" sz="1600" dirty="0">
                <a:latin typeface="Segoe Print" panose="02000600000000000000" pitchFamily="2" charset="0"/>
              </a:rPr>
              <a:t>.</a:t>
            </a:r>
          </a:p>
          <a:p>
            <a:endParaRPr lang="it-IT" sz="1600" dirty="0">
              <a:latin typeface="Segoe Print" panose="02000600000000000000" pitchFamily="2" charset="0"/>
            </a:endParaRPr>
          </a:p>
          <a:p>
            <a:r>
              <a:rPr lang="it-IT" sz="1600" dirty="0">
                <a:latin typeface="Segoe Print" panose="02000600000000000000" pitchFamily="2" charset="0"/>
              </a:rPr>
              <a:t>Tuttavia, i contro non sono forti abbastanza da non farmi scrivere che se qualcuno mi </a:t>
            </a:r>
            <a:r>
              <a:rPr lang="it-IT" sz="1600" dirty="0" smtClean="0">
                <a:latin typeface="Segoe Print" panose="02000600000000000000" pitchFamily="2" charset="0"/>
              </a:rPr>
              <a:t>domandasse: </a:t>
            </a:r>
            <a:r>
              <a:rPr lang="it-IT" sz="1600" dirty="0">
                <a:latin typeface="Segoe Print" panose="02000600000000000000" pitchFamily="2" charset="0"/>
              </a:rPr>
              <a:t>“Vorresti andare di nuovo da loro</a:t>
            </a:r>
            <a:r>
              <a:rPr lang="it-IT" sz="1600" dirty="0" smtClean="0">
                <a:latin typeface="Segoe Print" panose="02000600000000000000" pitchFamily="2" charset="0"/>
              </a:rPr>
              <a:t>?”, </a:t>
            </a:r>
            <a:r>
              <a:rPr lang="it-IT" sz="1600" dirty="0">
                <a:latin typeface="Segoe Print" panose="02000600000000000000" pitchFamily="2" charset="0"/>
              </a:rPr>
              <a:t>io </a:t>
            </a:r>
            <a:r>
              <a:rPr lang="it-IT" sz="1600" dirty="0" smtClean="0">
                <a:latin typeface="Segoe Print" panose="02000600000000000000" pitchFamily="2" charset="0"/>
              </a:rPr>
              <a:t>risponderei: </a:t>
            </a:r>
            <a:r>
              <a:rPr lang="it-IT" sz="1600" dirty="0">
                <a:latin typeface="Segoe Print" panose="02000600000000000000" pitchFamily="2" charset="0"/>
              </a:rPr>
              <a:t>“Senz’altro, anche </a:t>
            </a:r>
            <a:r>
              <a:rPr lang="it-IT" sz="1600" dirty="0" smtClean="0">
                <a:latin typeface="Segoe Print" panose="02000600000000000000" pitchFamily="2" charset="0"/>
              </a:rPr>
              <a:t>adesso!” </a:t>
            </a:r>
            <a:endParaRPr lang="it-IT" sz="1600" dirty="0">
              <a:latin typeface="Segoe Print" panose="02000600000000000000" pitchFamily="2" charset="0"/>
            </a:endParaRPr>
          </a:p>
          <a:p>
            <a:endParaRPr lang="it-IT" sz="2000" dirty="0" smtClean="0">
              <a:solidFill>
                <a:schemeClr val="tx1"/>
              </a:solidFill>
              <a:latin typeface="+mn-lt"/>
              <a:ea typeface="+mn-ea"/>
              <a:cs typeface="+mn-cs"/>
            </a:endParaRPr>
          </a:p>
        </p:txBody>
      </p:sp>
    </p:spTree>
    <p:extLst>
      <p:ext uri="{BB962C8B-B14F-4D97-AF65-F5344CB8AC3E}">
        <p14:creationId xmlns:p14="http://schemas.microsoft.com/office/powerpoint/2010/main" val="2584659287"/>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8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8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2170584" cy="1139726"/>
          </a:xfrm>
        </p:spPr>
        <p:style>
          <a:lnRef idx="0">
            <a:schemeClr val="accent2"/>
          </a:lnRef>
          <a:fillRef idx="3">
            <a:schemeClr val="accent2"/>
          </a:fillRef>
          <a:effectRef idx="3">
            <a:schemeClr val="accent2"/>
          </a:effectRef>
          <a:fontRef idx="minor">
            <a:schemeClr val="lt1"/>
          </a:fontRef>
        </p:style>
        <p:txBody>
          <a:bodyPr/>
          <a:lstStyle/>
          <a:p>
            <a:pPr algn="r"/>
            <a:r>
              <a:rPr lang="it-IT" dirty="0" err="1" smtClean="0"/>
              <a:t>Day</a:t>
            </a:r>
            <a:r>
              <a:rPr lang="it-IT" dirty="0" smtClean="0"/>
              <a:t> </a:t>
            </a:r>
            <a:r>
              <a:rPr lang="it-IT" dirty="0" err="1" smtClean="0"/>
              <a:t>five</a:t>
            </a:r>
            <a:r>
              <a:rPr lang="it-IT" dirty="0" smtClean="0"/>
              <a:t/>
            </a:r>
            <a:br>
              <a:rPr lang="it-IT" dirty="0" smtClean="0"/>
            </a:br>
            <a:r>
              <a:rPr lang="it-IT" dirty="0"/>
              <a:t>(</a:t>
            </a:r>
            <a:r>
              <a:rPr lang="it-IT" dirty="0" err="1"/>
              <a:t>Worst</a:t>
            </a:r>
            <a:r>
              <a:rPr lang="it-IT" dirty="0"/>
              <a:t> </a:t>
            </a:r>
            <a:r>
              <a:rPr lang="it-IT" dirty="0" err="1"/>
              <a:t>day</a:t>
            </a:r>
            <a:r>
              <a:rPr lang="it-IT" dirty="0"/>
              <a:t> </a:t>
            </a:r>
            <a:r>
              <a:rPr lang="it-IT" dirty="0" err="1"/>
              <a:t>ever</a:t>
            </a:r>
            <a:r>
              <a:rPr lang="it-IT" dirty="0"/>
              <a:t>) </a:t>
            </a:r>
          </a:p>
        </p:txBody>
      </p:sp>
      <p:sp>
        <p:nvSpPr>
          <p:cNvPr id="3" name="Segnaposto contenuto 2"/>
          <p:cNvSpPr>
            <a:spLocks noGrp="1"/>
          </p:cNvSpPr>
          <p:nvPr>
            <p:ph idx="1"/>
          </p:nvPr>
        </p:nvSpPr>
        <p:spPr>
          <a:xfrm>
            <a:off x="2627784" y="273050"/>
            <a:ext cx="6059016" cy="4596110"/>
          </a:xfrm>
        </p:spPr>
        <p:txBody>
          <a:bodyPr/>
          <a:lstStyle/>
          <a:p>
            <a:endParaRPr lang="it-IT" sz="1600" dirty="0" smtClean="0">
              <a:latin typeface="Segoe Print" panose="02000600000000000000" pitchFamily="2" charset="0"/>
            </a:endParaRPr>
          </a:p>
          <a:p>
            <a:endParaRPr lang="it-IT" sz="1600" dirty="0">
              <a:latin typeface="Segoe Print" panose="02000600000000000000" pitchFamily="2" charset="0"/>
            </a:endParaRPr>
          </a:p>
          <a:p>
            <a:endParaRPr lang="it-IT" sz="1600" dirty="0" smtClean="0">
              <a:latin typeface="Segoe Print" panose="02000600000000000000" pitchFamily="2" charset="0"/>
            </a:endParaRPr>
          </a:p>
          <a:p>
            <a:r>
              <a:rPr lang="it-IT" sz="1600" dirty="0" smtClean="0">
                <a:latin typeface="Segoe Print" panose="02000600000000000000" pitchFamily="2" charset="0"/>
              </a:rPr>
              <a:t>Ora </a:t>
            </a:r>
            <a:r>
              <a:rPr lang="it-IT" sz="1600" dirty="0">
                <a:latin typeface="Segoe Print" panose="02000600000000000000" pitchFamily="2" charset="0"/>
              </a:rPr>
              <a:t>non posso fare altro che attaccare i disegni vicino al mio letto e conservare quest’esperienza per il futuro. </a:t>
            </a:r>
            <a:endParaRPr lang="it-IT" sz="1600" dirty="0" smtClean="0">
              <a:latin typeface="Segoe Print" panose="02000600000000000000" pitchFamily="2" charset="0"/>
            </a:endParaRPr>
          </a:p>
          <a:p>
            <a:endParaRPr lang="it-IT" sz="1600" dirty="0">
              <a:latin typeface="Segoe Print" panose="02000600000000000000" pitchFamily="2" charset="0"/>
            </a:endParaRPr>
          </a:p>
          <a:p>
            <a:r>
              <a:rPr lang="it-IT" sz="1600" dirty="0">
                <a:latin typeface="Segoe Print" panose="02000600000000000000" pitchFamily="2" charset="0"/>
              </a:rPr>
              <a:t>Magari </a:t>
            </a:r>
            <a:r>
              <a:rPr lang="it-IT" sz="1600" dirty="0">
                <a:latin typeface="Segoe Print" panose="02000600000000000000" pitchFamily="2" charset="0"/>
              </a:rPr>
              <a:t>un giorno mi sarà utile per prendermi cura dei miei </a:t>
            </a:r>
            <a:r>
              <a:rPr lang="it-IT" sz="1600" dirty="0" smtClean="0">
                <a:latin typeface="Segoe Print" panose="02000600000000000000" pitchFamily="2" charset="0"/>
              </a:rPr>
              <a:t>nipotini - se </a:t>
            </a:r>
            <a:r>
              <a:rPr lang="it-IT" sz="1600" dirty="0">
                <a:latin typeface="Segoe Print" panose="02000600000000000000" pitchFamily="2" charset="0"/>
              </a:rPr>
              <a:t>mai ne </a:t>
            </a:r>
            <a:r>
              <a:rPr lang="it-IT" sz="1600" dirty="0" smtClean="0">
                <a:latin typeface="Segoe Print" panose="02000600000000000000" pitchFamily="2" charset="0"/>
              </a:rPr>
              <a:t>avrò - </a:t>
            </a:r>
            <a:r>
              <a:rPr lang="it-IT" sz="1600" dirty="0">
                <a:latin typeface="Segoe Print" panose="02000600000000000000" pitchFamily="2" charset="0"/>
              </a:rPr>
              <a:t>e potrei </a:t>
            </a:r>
            <a:r>
              <a:rPr lang="it-IT" sz="1600" dirty="0" smtClean="0">
                <a:latin typeface="Segoe Print" panose="02000600000000000000" pitchFamily="2" charset="0"/>
              </a:rPr>
              <a:t>raccontar loro </a:t>
            </a:r>
            <a:r>
              <a:rPr lang="it-IT" sz="1600" dirty="0">
                <a:latin typeface="Segoe Print" panose="02000600000000000000" pitchFamily="2" charset="0"/>
              </a:rPr>
              <a:t>di quei fantastici bambini che mi hanno accettata con i miei pregi, ma soprattutto con la mia moltitudine di evidenti difetti. </a:t>
            </a:r>
          </a:p>
          <a:p>
            <a:endParaRPr lang="it-IT" sz="1600" dirty="0">
              <a:latin typeface="Segoe Print" panose="02000600000000000000" pitchFamily="2" charset="0"/>
            </a:endParaRPr>
          </a:p>
          <a:p>
            <a:endParaRPr lang="it-IT" sz="1600" dirty="0">
              <a:latin typeface="Segoe Print" panose="02000600000000000000" pitchFamily="2" charset="0"/>
            </a:endParaRPr>
          </a:p>
          <a:p>
            <a:pPr marL="0" indent="0">
              <a:buNone/>
            </a:pPr>
            <a:r>
              <a:rPr lang="it-IT" sz="1600" dirty="0">
                <a:latin typeface="Segoe Print" panose="02000600000000000000" pitchFamily="2" charset="0"/>
              </a:rPr>
              <a:t>                                          </a:t>
            </a:r>
            <a:r>
              <a:rPr lang="it-IT" sz="1600" dirty="0" smtClean="0">
                <a:latin typeface="Segoe Print" panose="02000600000000000000" pitchFamily="2" charset="0"/>
              </a:rPr>
              <a:t>Buona notte</a:t>
            </a:r>
          </a:p>
          <a:p>
            <a:pPr marL="0" indent="0">
              <a:buNone/>
            </a:pPr>
            <a:r>
              <a:rPr lang="it-IT" sz="1600" dirty="0">
                <a:latin typeface="Segoe Print" panose="02000600000000000000" pitchFamily="2" charset="0"/>
              </a:rPr>
              <a:t> </a:t>
            </a:r>
            <a:r>
              <a:rPr lang="it-IT" sz="1600" dirty="0" smtClean="0">
                <a:latin typeface="Segoe Print" panose="02000600000000000000" pitchFamily="2" charset="0"/>
              </a:rPr>
              <a:t>                                              Erika</a:t>
            </a:r>
            <a:endParaRPr lang="it-IT" sz="1600" dirty="0">
              <a:latin typeface="Segoe Print" panose="02000600000000000000" pitchFamily="2" charset="0"/>
            </a:endParaRPr>
          </a:p>
        </p:txBody>
      </p:sp>
      <p:sp>
        <p:nvSpPr>
          <p:cNvPr id="5" name="CasellaDiTesto 4"/>
          <p:cNvSpPr txBox="1"/>
          <p:nvPr/>
        </p:nvSpPr>
        <p:spPr>
          <a:xfrm>
            <a:off x="1311474" y="5373216"/>
            <a:ext cx="3168352" cy="276999"/>
          </a:xfrm>
          <a:prstGeom prst="rect">
            <a:avLst/>
          </a:prstGeom>
          <a:noFill/>
        </p:spPr>
        <p:txBody>
          <a:bodyPr wrap="square" rtlCol="0">
            <a:spAutoFit/>
          </a:bodyPr>
          <a:lstStyle/>
          <a:p>
            <a:pPr algn="just"/>
            <a:r>
              <a:rPr lang="it-IT" sz="600" dirty="0" smtClean="0"/>
              <a:t>Music: Richard </a:t>
            </a:r>
            <a:r>
              <a:rPr lang="it-IT" sz="600" dirty="0" err="1" smtClean="0"/>
              <a:t>Stoltzman</a:t>
            </a:r>
            <a:r>
              <a:rPr lang="it-IT" sz="600" dirty="0" smtClean="0"/>
              <a:t>, </a:t>
            </a:r>
            <a:r>
              <a:rPr lang="it-IT" sz="600" i="1" dirty="0" err="1" smtClean="0"/>
              <a:t>Maid</a:t>
            </a:r>
            <a:r>
              <a:rPr lang="it-IT" sz="600" i="1" dirty="0" smtClean="0"/>
              <a:t> With </a:t>
            </a:r>
            <a:r>
              <a:rPr lang="it-IT" sz="600" i="1" dirty="0" err="1" smtClean="0"/>
              <a:t>Flaxen</a:t>
            </a:r>
            <a:r>
              <a:rPr lang="it-IT" sz="600" i="1" dirty="0" smtClean="0"/>
              <a:t> </a:t>
            </a:r>
            <a:r>
              <a:rPr lang="it-IT" sz="600" i="1" dirty="0" err="1" smtClean="0"/>
              <a:t>Hair</a:t>
            </a:r>
            <a:r>
              <a:rPr lang="it-IT" sz="600" i="1" dirty="0" smtClean="0"/>
              <a:t>  (</a:t>
            </a:r>
            <a:r>
              <a:rPr lang="it-IT" sz="600" i="1" dirty="0" err="1" smtClean="0"/>
              <a:t>variation</a:t>
            </a:r>
            <a:r>
              <a:rPr lang="it-IT" sz="600" i="1" dirty="0" smtClean="0"/>
              <a:t> on Claude </a:t>
            </a:r>
            <a:r>
              <a:rPr lang="it-IT" sz="600" i="1" dirty="0" err="1" smtClean="0"/>
              <a:t>Debussy</a:t>
            </a:r>
            <a:r>
              <a:rPr lang="it-IT" sz="600" i="1" dirty="0" smtClean="0"/>
              <a:t>)</a:t>
            </a:r>
          </a:p>
          <a:p>
            <a:pPr algn="just"/>
            <a:r>
              <a:rPr lang="it-IT" sz="600" i="1" dirty="0" err="1" smtClean="0"/>
              <a:t>Rendering</a:t>
            </a:r>
            <a:r>
              <a:rPr lang="it-IT" sz="600" i="1" dirty="0" smtClean="0"/>
              <a:t>: PS</a:t>
            </a:r>
            <a:endParaRPr lang="it-IT" sz="600" i="1" dirty="0"/>
          </a:p>
        </p:txBody>
      </p:sp>
    </p:spTree>
    <p:extLst>
      <p:ext uri="{BB962C8B-B14F-4D97-AF65-F5344CB8AC3E}">
        <p14:creationId xmlns:p14="http://schemas.microsoft.com/office/powerpoint/2010/main" val="1208350756"/>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9000"/>
                                        <p:tgtEl>
                                          <p:spTgt spid="3">
                                            <p:txEl>
                                              <p:pRg st="3" end="3"/>
                                            </p:txEl>
                                          </p:spTgt>
                                        </p:tgtEl>
                                      </p:cBhvr>
                                    </p:animEffect>
                                  </p:childTnLst>
                                </p:cTn>
                              </p:par>
                            </p:childTnLst>
                          </p:cTn>
                        </p:par>
                        <p:par>
                          <p:cTn id="8" fill="hold">
                            <p:stCondLst>
                              <p:cond delay="9000"/>
                            </p:stCondLst>
                            <p:childTnLst>
                              <p:par>
                                <p:cTn id="9" presetID="10" presetClass="entr" presetSubtype="0" fill="hold" grpId="0"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9000"/>
                                        <p:tgtEl>
                                          <p:spTgt spid="3">
                                            <p:txEl>
                                              <p:pRg st="5" end="5"/>
                                            </p:txEl>
                                          </p:spTgt>
                                        </p:tgtEl>
                                      </p:cBhvr>
                                    </p:animEffect>
                                  </p:childTnLst>
                                </p:cTn>
                              </p:par>
                            </p:childTnLst>
                          </p:cTn>
                        </p:par>
                        <p:par>
                          <p:cTn id="12" fill="hold">
                            <p:stCondLst>
                              <p:cond delay="18000"/>
                            </p:stCondLst>
                            <p:childTnLst>
                              <p:par>
                                <p:cTn id="13" presetID="10" presetClass="entr" presetSubtype="0" fill="hold" grpId="0" nodeType="after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9000"/>
                                        <p:tgtEl>
                                          <p:spTgt spid="3">
                                            <p:txEl>
                                              <p:pRg st="8" end="8"/>
                                            </p:txEl>
                                          </p:spTgt>
                                        </p:tgtEl>
                                      </p:cBhvr>
                                    </p:animEffect>
                                  </p:childTnLst>
                                </p:cTn>
                              </p:par>
                            </p:childTnLst>
                          </p:cTn>
                        </p:par>
                        <p:par>
                          <p:cTn id="16" fill="hold">
                            <p:stCondLst>
                              <p:cond delay="27000"/>
                            </p:stCondLst>
                            <p:childTnLst>
                              <p:par>
                                <p:cTn id="17" presetID="10" presetClass="entr" presetSubtype="0" fill="hold" grpId="0" nodeType="after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9000"/>
                                        <p:tgtEl>
                                          <p:spTgt spid="3">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0"/>
                                        <p:tgtEl>
                                          <p:spTgt spid="5"/>
                                        </p:tgtEl>
                                      </p:cBhvr>
                                    </p:animEffect>
                                    <p:anim calcmode="lin" valueType="num">
                                      <p:cBhvr>
                                        <p:cTn id="25" dur="10000" fill="hold"/>
                                        <p:tgtEl>
                                          <p:spTgt spid="5"/>
                                        </p:tgtEl>
                                        <p:attrNameLst>
                                          <p:attrName>ppt_x</p:attrName>
                                        </p:attrNameLst>
                                      </p:cBhvr>
                                      <p:tavLst>
                                        <p:tav tm="0">
                                          <p:val>
                                            <p:strVal val="#ppt_x"/>
                                          </p:val>
                                        </p:tav>
                                        <p:tav tm="100000">
                                          <p:val>
                                            <p:strVal val="#ppt_x"/>
                                          </p:val>
                                        </p:tav>
                                      </p:tavLst>
                                    </p:anim>
                                    <p:anim calcmode="lin" valueType="num">
                                      <p:cBhvr>
                                        <p:cTn id="26" dur="10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2170584" cy="1139726"/>
          </a:xfrm>
        </p:spPr>
        <p:style>
          <a:lnRef idx="0">
            <a:schemeClr val="accent2"/>
          </a:lnRef>
          <a:fillRef idx="3">
            <a:schemeClr val="accent2"/>
          </a:fillRef>
          <a:effectRef idx="3">
            <a:schemeClr val="accent2"/>
          </a:effectRef>
          <a:fontRef idx="minor">
            <a:schemeClr val="lt1"/>
          </a:fontRef>
        </p:style>
        <p:txBody>
          <a:bodyPr/>
          <a:lstStyle/>
          <a:p>
            <a:pPr algn="r"/>
            <a:r>
              <a:rPr lang="it-IT" dirty="0" err="1" smtClean="0"/>
              <a:t>Day</a:t>
            </a:r>
            <a:r>
              <a:rPr lang="it-IT" dirty="0" smtClean="0"/>
              <a:t> </a:t>
            </a:r>
            <a:r>
              <a:rPr lang="it-IT" dirty="0" err="1" smtClean="0"/>
              <a:t>one</a:t>
            </a:r>
            <a:r>
              <a:rPr lang="it-IT" dirty="0" smtClean="0"/>
              <a:t/>
            </a:r>
            <a:br>
              <a:rPr lang="it-IT" dirty="0" smtClean="0"/>
            </a:br>
            <a:endParaRPr lang="it-IT" dirty="0"/>
          </a:p>
        </p:txBody>
      </p:sp>
      <p:sp>
        <p:nvSpPr>
          <p:cNvPr id="3" name="Segnaposto contenuto 2"/>
          <p:cNvSpPr>
            <a:spLocks noGrp="1"/>
          </p:cNvSpPr>
          <p:nvPr>
            <p:ph idx="1"/>
          </p:nvPr>
        </p:nvSpPr>
        <p:spPr>
          <a:xfrm>
            <a:off x="2627784" y="273050"/>
            <a:ext cx="6059016" cy="5460206"/>
          </a:xfrm>
        </p:spPr>
        <p:txBody>
          <a:bodyPr/>
          <a:lstStyle/>
          <a:p>
            <a:endParaRPr lang="it-IT" sz="1600" dirty="0" smtClean="0">
              <a:solidFill>
                <a:schemeClr val="tx1"/>
              </a:solidFill>
              <a:latin typeface="Lucida Handwriting" panose="03010101010101010101" pitchFamily="66" charset="0"/>
            </a:endParaRPr>
          </a:p>
          <a:p>
            <a:r>
              <a:rPr lang="it-IT" sz="1600" dirty="0" smtClean="0">
                <a:latin typeface="Segoe Print" panose="02000600000000000000" pitchFamily="2" charset="0"/>
              </a:rPr>
              <a:t>Si</a:t>
            </a:r>
            <a:r>
              <a:rPr lang="it-IT" sz="1600" dirty="0">
                <a:latin typeface="Segoe Print" panose="02000600000000000000" pitchFamily="2" charset="0"/>
              </a:rPr>
              <a:t>, ho intenzione di fingere che stia scrivendo un diario </a:t>
            </a:r>
            <a:r>
              <a:rPr lang="it-IT" sz="1600" dirty="0" smtClean="0">
                <a:latin typeface="Segoe Print" panose="02000600000000000000" pitchFamily="2" charset="0"/>
              </a:rPr>
              <a:t>affinché </a:t>
            </a:r>
            <a:r>
              <a:rPr lang="it-IT" sz="1600" dirty="0">
                <a:latin typeface="Segoe Print" panose="02000600000000000000" pitchFamily="2" charset="0"/>
              </a:rPr>
              <a:t>possa descrivere al meglio ciò che sento ora. Non sono mai stata brava ad esprimere i miei sentimenti e sicuramente non migliorerò col tempo, ma provarci non costa nulla, no? </a:t>
            </a:r>
            <a:endParaRPr lang="it-IT" sz="1600" dirty="0" smtClean="0">
              <a:latin typeface="Segoe Print" panose="02000600000000000000" pitchFamily="2" charset="0"/>
            </a:endParaRPr>
          </a:p>
          <a:p>
            <a:endParaRPr lang="it-IT" sz="1600" dirty="0">
              <a:latin typeface="Segoe Print" panose="02000600000000000000" pitchFamily="2" charset="0"/>
            </a:endParaRPr>
          </a:p>
          <a:p>
            <a:r>
              <a:rPr lang="it-IT" sz="1600" dirty="0">
                <a:latin typeface="Segoe Print" panose="02000600000000000000" pitchFamily="2" charset="0"/>
              </a:rPr>
              <a:t>Caro </a:t>
            </a:r>
            <a:r>
              <a:rPr lang="it-IT" sz="1600" dirty="0">
                <a:latin typeface="Segoe Print" panose="02000600000000000000" pitchFamily="2" charset="0"/>
              </a:rPr>
              <a:t>mini diario </a:t>
            </a:r>
            <a:r>
              <a:rPr lang="it-IT" sz="1600" dirty="0" err="1">
                <a:latin typeface="Segoe Print" panose="02000600000000000000" pitchFamily="2" charset="0"/>
              </a:rPr>
              <a:t>aka</a:t>
            </a:r>
            <a:r>
              <a:rPr lang="it-IT" sz="1600" dirty="0">
                <a:latin typeface="Segoe Print" panose="02000600000000000000" pitchFamily="2" charset="0"/>
              </a:rPr>
              <a:t> foglio, </a:t>
            </a:r>
          </a:p>
          <a:p>
            <a:r>
              <a:rPr lang="it-IT" sz="1600" dirty="0">
                <a:latin typeface="Segoe Print" panose="02000600000000000000" pitchFamily="2" charset="0"/>
              </a:rPr>
              <a:t>oggi è il mio primo giorno da tirocinante nella scuola materna “Falcone e Borsellino.” Ci credi che sono stata l’unica femmina a finire in gruppo con due maschi? </a:t>
            </a:r>
            <a:r>
              <a:rPr lang="it-IT" sz="1600" dirty="0">
                <a:latin typeface="Segoe Print" panose="02000600000000000000" pitchFamily="2" charset="0"/>
              </a:rPr>
              <a:t>Esatto, il mio fantastico trio è formato da me, Thomas e Ludovico. </a:t>
            </a:r>
            <a:endParaRPr lang="it-IT" sz="1600" dirty="0" smtClean="0">
              <a:latin typeface="Segoe Print" panose="02000600000000000000" pitchFamily="2" charset="0"/>
            </a:endParaRPr>
          </a:p>
          <a:p>
            <a:endParaRPr lang="it-IT" sz="1600" dirty="0">
              <a:latin typeface="Segoe Print" panose="02000600000000000000" pitchFamily="2" charset="0"/>
            </a:endParaRPr>
          </a:p>
          <a:p>
            <a:r>
              <a:rPr lang="it-IT" sz="1600" dirty="0">
                <a:latin typeface="Segoe Print" panose="02000600000000000000" pitchFamily="2" charset="0"/>
              </a:rPr>
              <a:t>La mia prima impressione? Non saprei, al momento ho troppi pensieri per la testa: non sono molto agitata e nemmeno entusiasta all’idea di essere l’insegnante. Al tempo stesso però, so che impegnandomici posso piacere ai bambini e divertirmi con loro! </a:t>
            </a:r>
          </a:p>
          <a:p>
            <a:endParaRPr lang="it-IT" dirty="0"/>
          </a:p>
        </p:txBody>
      </p:sp>
    </p:spTree>
    <p:extLst>
      <p:ext uri="{BB962C8B-B14F-4D97-AF65-F5344CB8AC3E}">
        <p14:creationId xmlns:p14="http://schemas.microsoft.com/office/powerpoint/2010/main" val="1297957623"/>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8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8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8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8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2170584" cy="1139726"/>
          </a:xfrm>
        </p:spPr>
        <p:style>
          <a:lnRef idx="0">
            <a:schemeClr val="accent2"/>
          </a:lnRef>
          <a:fillRef idx="3">
            <a:schemeClr val="accent2"/>
          </a:fillRef>
          <a:effectRef idx="3">
            <a:schemeClr val="accent2"/>
          </a:effectRef>
          <a:fontRef idx="minor">
            <a:schemeClr val="lt1"/>
          </a:fontRef>
        </p:style>
        <p:txBody>
          <a:bodyPr/>
          <a:lstStyle/>
          <a:p>
            <a:pPr algn="r"/>
            <a:r>
              <a:rPr lang="it-IT" dirty="0" err="1" smtClean="0"/>
              <a:t>Day</a:t>
            </a:r>
            <a:r>
              <a:rPr lang="it-IT" dirty="0" smtClean="0"/>
              <a:t> </a:t>
            </a:r>
            <a:r>
              <a:rPr lang="it-IT" dirty="0" err="1" smtClean="0"/>
              <a:t>one</a:t>
            </a:r>
            <a:r>
              <a:rPr lang="it-IT" dirty="0" smtClean="0"/>
              <a:t/>
            </a:r>
            <a:br>
              <a:rPr lang="it-IT" dirty="0" smtClean="0"/>
            </a:br>
            <a:endParaRPr lang="it-IT" dirty="0"/>
          </a:p>
        </p:txBody>
      </p:sp>
      <p:sp>
        <p:nvSpPr>
          <p:cNvPr id="3" name="Segnaposto contenuto 2"/>
          <p:cNvSpPr>
            <a:spLocks noGrp="1"/>
          </p:cNvSpPr>
          <p:nvPr>
            <p:ph idx="1"/>
          </p:nvPr>
        </p:nvSpPr>
        <p:spPr>
          <a:xfrm>
            <a:off x="2627784" y="620688"/>
            <a:ext cx="6059016" cy="4824536"/>
          </a:xfrm>
        </p:spPr>
        <p:txBody>
          <a:bodyPr/>
          <a:lstStyle/>
          <a:p>
            <a:r>
              <a:rPr lang="it-IT" sz="1600" dirty="0" smtClean="0">
                <a:solidFill>
                  <a:schemeClr val="tx1"/>
                </a:solidFill>
                <a:latin typeface="Segoe Print" panose="02000600000000000000" pitchFamily="2" charset="0"/>
              </a:rPr>
              <a:t>Principalmente </a:t>
            </a:r>
            <a:r>
              <a:rPr lang="it-IT" sz="1600" dirty="0" smtClean="0">
                <a:solidFill>
                  <a:schemeClr val="tx1"/>
                </a:solidFill>
                <a:latin typeface="Segoe Print" panose="02000600000000000000" pitchFamily="2" charset="0"/>
              </a:rPr>
              <a:t>la “</a:t>
            </a:r>
            <a:r>
              <a:rPr lang="it-IT" sz="1600" dirty="0" err="1" smtClean="0">
                <a:solidFill>
                  <a:schemeClr val="tx1"/>
                </a:solidFill>
                <a:latin typeface="Segoe Print" panose="02000600000000000000" pitchFamily="2" charset="0"/>
              </a:rPr>
              <a:t>key</a:t>
            </a:r>
            <a:r>
              <a:rPr lang="it-IT" sz="1600" dirty="0" smtClean="0">
                <a:solidFill>
                  <a:schemeClr val="tx1"/>
                </a:solidFill>
                <a:latin typeface="Segoe Print" panose="02000600000000000000" pitchFamily="2" charset="0"/>
              </a:rPr>
              <a:t> word” del giorno nella sezione E è stata “collaborazione”. </a:t>
            </a:r>
            <a:endParaRPr lang="it-IT" sz="1600" dirty="0" smtClean="0">
              <a:solidFill>
                <a:schemeClr val="tx1"/>
              </a:solidFill>
              <a:latin typeface="Segoe Print" panose="02000600000000000000" pitchFamily="2" charset="0"/>
            </a:endParaRPr>
          </a:p>
          <a:p>
            <a:r>
              <a:rPr lang="it-IT" sz="1600" dirty="0" smtClean="0">
                <a:solidFill>
                  <a:schemeClr val="tx1"/>
                </a:solidFill>
                <a:latin typeface="Segoe Print" panose="02000600000000000000" pitchFamily="2" charset="0"/>
              </a:rPr>
              <a:t>Durante </a:t>
            </a:r>
            <a:r>
              <a:rPr lang="it-IT" sz="1600" dirty="0" smtClean="0">
                <a:solidFill>
                  <a:schemeClr val="tx1"/>
                </a:solidFill>
                <a:latin typeface="Segoe Print" panose="02000600000000000000" pitchFamily="2" charset="0"/>
              </a:rPr>
              <a:t>la mia presentazione mi sono sentita fin troppi occhi addosso e subito dopo i bambini hanno iniziato a pormi delle domande. Tipico, ma non sto scrivendo tutto ciò per parlare di me. Sono stupita di quanto questi bambini siano curiosi ed intelligenti: oltretutto, sono davvero in gamba…specialmente quando si tratta di far sentire a proprio agio qualcuno. </a:t>
            </a:r>
            <a:endParaRPr lang="it-IT" sz="1600" dirty="0" smtClean="0">
              <a:solidFill>
                <a:schemeClr val="tx1"/>
              </a:solidFill>
              <a:latin typeface="Segoe Print" panose="02000600000000000000" pitchFamily="2" charset="0"/>
            </a:endParaRPr>
          </a:p>
          <a:p>
            <a:r>
              <a:rPr lang="it-IT" sz="1600" dirty="0" smtClean="0">
                <a:solidFill>
                  <a:schemeClr val="tx1"/>
                </a:solidFill>
                <a:latin typeface="Segoe Print" panose="02000600000000000000" pitchFamily="2" charset="0"/>
              </a:rPr>
              <a:t>Dimenticavo</a:t>
            </a:r>
            <a:r>
              <a:rPr lang="it-IT" sz="1600" dirty="0" smtClean="0">
                <a:solidFill>
                  <a:schemeClr val="tx1"/>
                </a:solidFill>
                <a:latin typeface="Segoe Print" panose="02000600000000000000" pitchFamily="2" charset="0"/>
              </a:rPr>
              <a:t>, hanno superato appieno la loro sfida: i bambini non solo sono tanto legati tra loro, ma hanno dimostrato di poter vincere in un semplice gioco di educazione fisica senza rinfacciarlo alle squadre dei “vinti”. Anche con il cambio delle squadre hanno continuato a collaborare fino in fondo e ho avuto modo di parlare con alcuni di loro. </a:t>
            </a:r>
          </a:p>
          <a:p>
            <a:r>
              <a:rPr lang="it-IT" sz="1600" dirty="0" smtClean="0">
                <a:solidFill>
                  <a:schemeClr val="tx1"/>
                </a:solidFill>
                <a:latin typeface="Segoe Print" panose="02000600000000000000" pitchFamily="2" charset="0"/>
              </a:rPr>
              <a:t>Forse non sarà così male stare qui. </a:t>
            </a:r>
          </a:p>
          <a:p>
            <a:endParaRPr lang="it-IT" dirty="0">
              <a:latin typeface="Segoe Print" panose="02000600000000000000" pitchFamily="2" charset="0"/>
            </a:endParaRPr>
          </a:p>
        </p:txBody>
      </p:sp>
    </p:spTree>
    <p:extLst>
      <p:ext uri="{BB962C8B-B14F-4D97-AF65-F5344CB8AC3E}">
        <p14:creationId xmlns:p14="http://schemas.microsoft.com/office/powerpoint/2010/main" val="3754266956"/>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8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8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8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2170584" cy="1139726"/>
          </a:xfrm>
        </p:spPr>
        <p:style>
          <a:lnRef idx="0">
            <a:schemeClr val="accent2"/>
          </a:lnRef>
          <a:fillRef idx="3">
            <a:schemeClr val="accent2"/>
          </a:fillRef>
          <a:effectRef idx="3">
            <a:schemeClr val="accent2"/>
          </a:effectRef>
          <a:fontRef idx="minor">
            <a:schemeClr val="lt1"/>
          </a:fontRef>
        </p:style>
        <p:txBody>
          <a:bodyPr/>
          <a:lstStyle/>
          <a:p>
            <a:pPr algn="r"/>
            <a:r>
              <a:rPr lang="it-IT" dirty="0" err="1" smtClean="0"/>
              <a:t>Day</a:t>
            </a:r>
            <a:r>
              <a:rPr lang="it-IT" dirty="0" smtClean="0"/>
              <a:t> </a:t>
            </a:r>
            <a:r>
              <a:rPr lang="it-IT" dirty="0" err="1" smtClean="0"/>
              <a:t>two</a:t>
            </a:r>
            <a:r>
              <a:rPr lang="it-IT" dirty="0" smtClean="0"/>
              <a:t/>
            </a:r>
            <a:br>
              <a:rPr lang="it-IT" dirty="0" smtClean="0"/>
            </a:br>
            <a:endParaRPr lang="it-IT" dirty="0"/>
          </a:p>
        </p:txBody>
      </p:sp>
      <p:sp>
        <p:nvSpPr>
          <p:cNvPr id="3" name="Segnaposto contenuto 2"/>
          <p:cNvSpPr>
            <a:spLocks noGrp="1"/>
          </p:cNvSpPr>
          <p:nvPr>
            <p:ph idx="1"/>
          </p:nvPr>
        </p:nvSpPr>
        <p:spPr>
          <a:xfrm>
            <a:off x="2627784" y="273050"/>
            <a:ext cx="6059016" cy="6036270"/>
          </a:xfrm>
        </p:spPr>
        <p:txBody>
          <a:bodyPr/>
          <a:lstStyle/>
          <a:p>
            <a:endParaRPr lang="it-IT" sz="1600" dirty="0" smtClean="0">
              <a:latin typeface="Segoe Print" panose="02000600000000000000" pitchFamily="2" charset="0"/>
            </a:endParaRPr>
          </a:p>
          <a:p>
            <a:endParaRPr lang="it-IT" sz="1600" dirty="0" smtClean="0">
              <a:latin typeface="Segoe Print" panose="02000600000000000000" pitchFamily="2" charset="0"/>
            </a:endParaRPr>
          </a:p>
          <a:p>
            <a:r>
              <a:rPr lang="it-IT" sz="1600" dirty="0" smtClean="0">
                <a:latin typeface="Segoe Print" panose="02000600000000000000" pitchFamily="2" charset="0"/>
              </a:rPr>
              <a:t>Caro </a:t>
            </a:r>
            <a:r>
              <a:rPr lang="it-IT" sz="1600" dirty="0">
                <a:latin typeface="Segoe Print" panose="02000600000000000000" pitchFamily="2" charset="0"/>
              </a:rPr>
              <a:t>foglio</a:t>
            </a:r>
            <a:r>
              <a:rPr lang="it-IT" sz="1600" dirty="0" smtClean="0">
                <a:latin typeface="Segoe Print" panose="02000600000000000000" pitchFamily="2" charset="0"/>
              </a:rPr>
              <a:t>,</a:t>
            </a:r>
          </a:p>
          <a:p>
            <a:endParaRPr lang="it-IT" sz="1600" dirty="0">
              <a:latin typeface="Segoe Print" panose="02000600000000000000" pitchFamily="2" charset="0"/>
            </a:endParaRPr>
          </a:p>
          <a:p>
            <a:r>
              <a:rPr lang="it-IT" sz="1600" dirty="0">
                <a:latin typeface="Segoe Print" panose="02000600000000000000" pitchFamily="2" charset="0"/>
              </a:rPr>
              <a:t>confrontarsi con le vere maestre è terrificante: hanno quell’aria adulta e responsabile che io non otterrò nemmeno all’età di trent’anni…ma va bene così. Era importante che si parlasse dei problemi di certi individui all’interno della classe. </a:t>
            </a:r>
            <a:r>
              <a:rPr lang="it-IT" sz="1600" dirty="0">
                <a:latin typeface="Segoe Print" panose="02000600000000000000" pitchFamily="2" charset="0"/>
              </a:rPr>
              <a:t>Alcuni bambini vivono in condizioni diverse dagli altri ed è difficile per loro imparare una nuova lingua ed aprirsi a degli estranei. </a:t>
            </a:r>
            <a:endParaRPr lang="it-IT" sz="1600" dirty="0" smtClean="0">
              <a:latin typeface="Segoe Print" panose="02000600000000000000" pitchFamily="2" charset="0"/>
            </a:endParaRPr>
          </a:p>
          <a:p>
            <a:endParaRPr lang="it-IT" sz="1600" dirty="0">
              <a:latin typeface="Segoe Print" panose="02000600000000000000" pitchFamily="2" charset="0"/>
            </a:endParaRPr>
          </a:p>
          <a:p>
            <a:r>
              <a:rPr lang="it-IT" sz="1600" dirty="0">
                <a:latin typeface="Segoe Print" panose="02000600000000000000" pitchFamily="2" charset="0"/>
              </a:rPr>
              <a:t>Effettivamente, devo ammettere che mi sono avvicinata al gruppo più socievole…quello dei maschi. Ad eccezione di un bambino che aveva da ridire su qualunque cosa, come se fosse superiore. Ad ogni modo, sono convinta che i bambini abbiano amato la nostra lezione d’inglese: la maggior parte di loro già sapeva quasi tutto! E pensare che io non avevo voglia di fare nulla da piccola, se non giocare.</a:t>
            </a:r>
          </a:p>
          <a:p>
            <a:endParaRPr lang="it-IT" dirty="0"/>
          </a:p>
        </p:txBody>
      </p:sp>
    </p:spTree>
    <p:extLst>
      <p:ext uri="{BB962C8B-B14F-4D97-AF65-F5344CB8AC3E}">
        <p14:creationId xmlns:p14="http://schemas.microsoft.com/office/powerpoint/2010/main" val="3555437948"/>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8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8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8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2170584" cy="1139726"/>
          </a:xfrm>
        </p:spPr>
        <p:style>
          <a:lnRef idx="0">
            <a:schemeClr val="accent2"/>
          </a:lnRef>
          <a:fillRef idx="3">
            <a:schemeClr val="accent2"/>
          </a:fillRef>
          <a:effectRef idx="3">
            <a:schemeClr val="accent2"/>
          </a:effectRef>
          <a:fontRef idx="minor">
            <a:schemeClr val="lt1"/>
          </a:fontRef>
        </p:style>
        <p:txBody>
          <a:bodyPr/>
          <a:lstStyle/>
          <a:p>
            <a:pPr algn="r"/>
            <a:r>
              <a:rPr lang="it-IT" dirty="0" err="1" smtClean="0"/>
              <a:t>Day</a:t>
            </a:r>
            <a:r>
              <a:rPr lang="it-IT" dirty="0" smtClean="0"/>
              <a:t> </a:t>
            </a:r>
            <a:r>
              <a:rPr lang="it-IT" dirty="0" err="1" smtClean="0"/>
              <a:t>two</a:t>
            </a:r>
            <a:r>
              <a:rPr lang="it-IT" dirty="0" smtClean="0"/>
              <a:t/>
            </a:r>
            <a:br>
              <a:rPr lang="it-IT" dirty="0" smtClean="0"/>
            </a:br>
            <a:endParaRPr lang="it-IT" dirty="0"/>
          </a:p>
        </p:txBody>
      </p:sp>
      <p:sp>
        <p:nvSpPr>
          <p:cNvPr id="3" name="Segnaposto contenuto 2"/>
          <p:cNvSpPr>
            <a:spLocks noGrp="1"/>
          </p:cNvSpPr>
          <p:nvPr>
            <p:ph idx="1"/>
          </p:nvPr>
        </p:nvSpPr>
        <p:spPr>
          <a:xfrm>
            <a:off x="2627784" y="273050"/>
            <a:ext cx="6059016" cy="4740126"/>
          </a:xfrm>
        </p:spPr>
        <p:txBody>
          <a:bodyPr/>
          <a:lstStyle/>
          <a:p>
            <a:endParaRPr lang="it-IT" sz="2000" dirty="0" smtClean="0">
              <a:solidFill>
                <a:schemeClr val="tx1"/>
              </a:solidFill>
              <a:latin typeface="+mn-lt"/>
              <a:ea typeface="+mn-ea"/>
              <a:cs typeface="+mn-cs"/>
            </a:endParaRPr>
          </a:p>
          <a:p>
            <a:endParaRPr lang="it-IT" sz="2000" dirty="0" smtClean="0">
              <a:solidFill>
                <a:schemeClr val="tx1"/>
              </a:solidFill>
              <a:latin typeface="+mn-lt"/>
              <a:ea typeface="+mn-ea"/>
              <a:cs typeface="+mn-cs"/>
            </a:endParaRPr>
          </a:p>
          <a:p>
            <a:endParaRPr lang="it-IT" sz="2000" dirty="0" smtClean="0">
              <a:solidFill>
                <a:schemeClr val="tx1"/>
              </a:solidFill>
              <a:latin typeface="+mn-lt"/>
              <a:ea typeface="+mn-ea"/>
              <a:cs typeface="+mn-cs"/>
            </a:endParaRPr>
          </a:p>
          <a:p>
            <a:r>
              <a:rPr lang="it-IT" sz="1600" dirty="0">
                <a:latin typeface="Segoe Print" panose="02000600000000000000" pitchFamily="2" charset="0"/>
              </a:rPr>
              <a:t>Sta </a:t>
            </a:r>
            <a:r>
              <a:rPr lang="it-IT" sz="1600" dirty="0">
                <a:latin typeface="Segoe Print" panose="02000600000000000000" pitchFamily="2" charset="0"/>
              </a:rPr>
              <a:t>accadendo qualcosa di strano, che non mi sarei mai aspettata: mi sta piacendo stare in compagnia dei bambini. Rendono tutto più semplice…dopo pochi minuti già cominciano ad adorarti per quello che sei. </a:t>
            </a:r>
            <a:endParaRPr lang="it-IT" sz="1600" dirty="0">
              <a:latin typeface="Segoe Print" panose="02000600000000000000" pitchFamily="2" charset="0"/>
            </a:endParaRPr>
          </a:p>
          <a:p>
            <a:endParaRPr lang="it-IT" sz="1600" dirty="0">
              <a:latin typeface="Segoe Print" panose="02000600000000000000" pitchFamily="2" charset="0"/>
            </a:endParaRPr>
          </a:p>
          <a:p>
            <a:r>
              <a:rPr lang="it-IT" sz="1600" dirty="0">
                <a:latin typeface="Segoe Print" panose="02000600000000000000" pitchFamily="2" charset="0"/>
              </a:rPr>
              <a:t>A </a:t>
            </a:r>
            <a:r>
              <a:rPr lang="it-IT" sz="1600" dirty="0">
                <a:latin typeface="Segoe Print" panose="02000600000000000000" pitchFamily="2" charset="0"/>
              </a:rPr>
              <a:t>loro non importa se hai i denti storti, le bolle, i capelli sporchi, un naso grande. </a:t>
            </a:r>
            <a:r>
              <a:rPr lang="it-IT" sz="1600" dirty="0">
                <a:latin typeface="Segoe Print" panose="02000600000000000000" pitchFamily="2" charset="0"/>
              </a:rPr>
              <a:t>A loro non importa delle imperfezioni che hai, nonostante </a:t>
            </a:r>
            <a:r>
              <a:rPr lang="it-IT" sz="1600" dirty="0" smtClean="0">
                <a:latin typeface="Segoe Print" panose="02000600000000000000" pitchFamily="2" charset="0"/>
              </a:rPr>
              <a:t>stiano </a:t>
            </a:r>
            <a:r>
              <a:rPr lang="it-IT" sz="1600" dirty="0">
                <a:latin typeface="Segoe Print" panose="02000600000000000000" pitchFamily="2" charset="0"/>
              </a:rPr>
              <a:t>molto attenti ai dettagli</a:t>
            </a:r>
            <a:r>
              <a:rPr lang="it-IT" sz="1600" dirty="0" smtClean="0">
                <a:latin typeface="Segoe Print" panose="02000600000000000000" pitchFamily="2" charset="0"/>
              </a:rPr>
              <a:t>… E’ </a:t>
            </a:r>
            <a:r>
              <a:rPr lang="it-IT" sz="1600" dirty="0">
                <a:latin typeface="Segoe Print" panose="02000600000000000000" pitchFamily="2" charset="0"/>
              </a:rPr>
              <a:t>pazzesco, ti fanno sorridere con un’innocua smorfia o con un timido “maestra, potresti soffiarmi il naso? </a:t>
            </a:r>
            <a:r>
              <a:rPr lang="it-IT" sz="1600" dirty="0">
                <a:latin typeface="Segoe Print" panose="02000600000000000000" pitchFamily="2" charset="0"/>
              </a:rPr>
              <a:t>Che ne pensi del mio disegno? Mi aiuti a finire il lavoro?” </a:t>
            </a:r>
          </a:p>
          <a:p>
            <a:endParaRPr lang="it-IT" dirty="0"/>
          </a:p>
        </p:txBody>
      </p:sp>
    </p:spTree>
    <p:extLst>
      <p:ext uri="{BB962C8B-B14F-4D97-AF65-F5344CB8AC3E}">
        <p14:creationId xmlns:p14="http://schemas.microsoft.com/office/powerpoint/2010/main" val="453504215"/>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8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8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2170584" cy="1139726"/>
          </a:xfrm>
        </p:spPr>
        <p:style>
          <a:lnRef idx="0">
            <a:schemeClr val="accent2"/>
          </a:lnRef>
          <a:fillRef idx="3">
            <a:schemeClr val="accent2"/>
          </a:fillRef>
          <a:effectRef idx="3">
            <a:schemeClr val="accent2"/>
          </a:effectRef>
          <a:fontRef idx="minor">
            <a:schemeClr val="lt1"/>
          </a:fontRef>
        </p:style>
        <p:txBody>
          <a:bodyPr/>
          <a:lstStyle/>
          <a:p>
            <a:pPr algn="r"/>
            <a:r>
              <a:rPr lang="it-IT" dirty="0" err="1" smtClean="0"/>
              <a:t>Day</a:t>
            </a:r>
            <a:r>
              <a:rPr lang="it-IT" dirty="0" smtClean="0"/>
              <a:t> 3 &amp; 4</a:t>
            </a:r>
            <a:endParaRPr lang="it-IT" dirty="0"/>
          </a:p>
        </p:txBody>
      </p:sp>
      <p:sp>
        <p:nvSpPr>
          <p:cNvPr id="3" name="Segnaposto contenuto 2"/>
          <p:cNvSpPr>
            <a:spLocks noGrp="1"/>
          </p:cNvSpPr>
          <p:nvPr>
            <p:ph idx="1"/>
          </p:nvPr>
        </p:nvSpPr>
        <p:spPr>
          <a:xfrm>
            <a:off x="2627784" y="273050"/>
            <a:ext cx="6059016" cy="5172174"/>
          </a:xfrm>
        </p:spPr>
        <p:txBody>
          <a:bodyPr/>
          <a:lstStyle/>
          <a:p>
            <a:endParaRPr lang="it-IT" sz="2000" dirty="0" smtClean="0">
              <a:solidFill>
                <a:schemeClr val="tx1"/>
              </a:solidFill>
              <a:latin typeface="+mn-lt"/>
              <a:ea typeface="+mn-ea"/>
              <a:cs typeface="+mn-cs"/>
            </a:endParaRPr>
          </a:p>
          <a:p>
            <a:endParaRPr lang="it-IT" sz="1600" dirty="0" smtClean="0">
              <a:latin typeface="Segoe Print" panose="02000600000000000000" pitchFamily="2" charset="0"/>
            </a:endParaRPr>
          </a:p>
          <a:p>
            <a:r>
              <a:rPr lang="it-IT" sz="1600" dirty="0" smtClean="0">
                <a:latin typeface="Segoe Print" panose="02000600000000000000" pitchFamily="2" charset="0"/>
              </a:rPr>
              <a:t>Caro </a:t>
            </a:r>
            <a:r>
              <a:rPr lang="it-IT" sz="1600" dirty="0">
                <a:latin typeface="Segoe Print" panose="02000600000000000000" pitchFamily="2" charset="0"/>
              </a:rPr>
              <a:t>foglio, </a:t>
            </a:r>
            <a:endParaRPr lang="it-IT" sz="1600" dirty="0" smtClean="0">
              <a:latin typeface="Segoe Print" panose="02000600000000000000" pitchFamily="2" charset="0"/>
            </a:endParaRPr>
          </a:p>
          <a:p>
            <a:endParaRPr lang="it-IT" sz="1600" dirty="0">
              <a:latin typeface="Segoe Print" panose="02000600000000000000" pitchFamily="2" charset="0"/>
            </a:endParaRPr>
          </a:p>
          <a:p>
            <a:r>
              <a:rPr lang="it-IT" sz="1600" dirty="0">
                <a:latin typeface="Segoe Print" panose="02000600000000000000" pitchFamily="2" charset="0"/>
              </a:rPr>
              <a:t>non ho molto da dire. </a:t>
            </a:r>
            <a:r>
              <a:rPr lang="it-IT" sz="1600" dirty="0">
                <a:latin typeface="Segoe Print" panose="02000600000000000000" pitchFamily="2" charset="0"/>
              </a:rPr>
              <a:t>Ho in mente una bellissima idea però: ho intenzione di licenziarmi </a:t>
            </a:r>
            <a:r>
              <a:rPr lang="it-IT" sz="1600" dirty="0" smtClean="0">
                <a:latin typeface="Segoe Print" panose="02000600000000000000" pitchFamily="2" charset="0"/>
              </a:rPr>
              <a:t>dal </a:t>
            </a:r>
            <a:r>
              <a:rPr lang="it-IT" sz="1600" dirty="0">
                <a:latin typeface="Segoe Print" panose="02000600000000000000" pitchFamily="2" charset="0"/>
              </a:rPr>
              <a:t>ruolo di studentessa e fare la maestra per sempre. Ovviamente con la mia </a:t>
            </a:r>
            <a:r>
              <a:rPr lang="it-IT" sz="1600" dirty="0" smtClean="0">
                <a:latin typeface="Segoe Print" panose="02000600000000000000" pitchFamily="2" charset="0"/>
              </a:rPr>
              <a:t>sezione … non </a:t>
            </a:r>
            <a:r>
              <a:rPr lang="it-IT" sz="1600" dirty="0">
                <a:latin typeface="Segoe Print" panose="02000600000000000000" pitchFamily="2" charset="0"/>
              </a:rPr>
              <a:t>la cambierei per nulla al mondo. </a:t>
            </a:r>
            <a:endParaRPr lang="it-IT" sz="1600" dirty="0">
              <a:latin typeface="Segoe Print" panose="02000600000000000000" pitchFamily="2" charset="0"/>
            </a:endParaRPr>
          </a:p>
          <a:p>
            <a:endParaRPr lang="it-IT" sz="1600" dirty="0">
              <a:latin typeface="Segoe Print" panose="02000600000000000000" pitchFamily="2" charset="0"/>
            </a:endParaRPr>
          </a:p>
          <a:p>
            <a:r>
              <a:rPr lang="it-IT" sz="1600" dirty="0">
                <a:latin typeface="Segoe Print" panose="02000600000000000000" pitchFamily="2" charset="0"/>
              </a:rPr>
              <a:t>Ti </a:t>
            </a:r>
            <a:r>
              <a:rPr lang="it-IT" sz="1600" dirty="0">
                <a:latin typeface="Segoe Print" panose="02000600000000000000" pitchFamily="2" charset="0"/>
              </a:rPr>
              <a:t>ricordi di quel bambino che aveva sempre da ridire? Lui è speciale perché quando si affeziona non ti lascia andare. Non nel senso negativo che ti si appiccica e non ti molla più, ma questo bambino è cambiato in pochi giorni. </a:t>
            </a:r>
            <a:r>
              <a:rPr lang="it-IT" sz="1600" dirty="0">
                <a:latin typeface="Segoe Print" panose="02000600000000000000" pitchFamily="2" charset="0"/>
              </a:rPr>
              <a:t>Inizialmente mi guardava dall’alto in basso e non mi parlava nemmeno</a:t>
            </a:r>
            <a:r>
              <a:rPr lang="it-IT" sz="1600" dirty="0" smtClean="0">
                <a:latin typeface="Segoe Print" panose="02000600000000000000" pitchFamily="2" charset="0"/>
              </a:rPr>
              <a:t>… oggi </a:t>
            </a:r>
            <a:r>
              <a:rPr lang="it-IT" sz="1600" dirty="0">
                <a:latin typeface="Segoe Print" panose="02000600000000000000" pitchFamily="2" charset="0"/>
              </a:rPr>
              <a:t>mi ha abbracciato, dato un bacio sulla guancia e augurato buon pranzo. </a:t>
            </a:r>
          </a:p>
          <a:p>
            <a:endParaRPr lang="it-IT" dirty="0"/>
          </a:p>
        </p:txBody>
      </p:sp>
    </p:spTree>
    <p:extLst>
      <p:ext uri="{BB962C8B-B14F-4D97-AF65-F5344CB8AC3E}">
        <p14:creationId xmlns:p14="http://schemas.microsoft.com/office/powerpoint/2010/main" val="3742960979"/>
      </p:ext>
    </p:extLst>
  </p:cSld>
  <p:clrMapOvr>
    <a:masterClrMapping/>
  </p:clrMapOvr>
  <mc:AlternateContent xmlns:mc="http://schemas.openxmlformats.org/markup-compatibility/2006">
    <mc:Choice xmlns:p14="http://schemas.microsoft.com/office/powerpoint/2010/main" Requires="p14">
      <p:transition spd="slow" p14:dur="2000" advClick="0" advTm="20000">
        <p14:prism dir="u" isContent="1"/>
      </p:transition>
    </mc:Choice>
    <mc:Fallback>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8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8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8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2170584" cy="1139726"/>
          </a:xfrm>
        </p:spPr>
        <p:style>
          <a:lnRef idx="0">
            <a:schemeClr val="accent2"/>
          </a:lnRef>
          <a:fillRef idx="3">
            <a:schemeClr val="accent2"/>
          </a:fillRef>
          <a:effectRef idx="3">
            <a:schemeClr val="accent2"/>
          </a:effectRef>
          <a:fontRef idx="minor">
            <a:schemeClr val="lt1"/>
          </a:fontRef>
        </p:style>
        <p:txBody>
          <a:bodyPr/>
          <a:lstStyle/>
          <a:p>
            <a:pPr algn="r"/>
            <a:r>
              <a:rPr lang="it-IT" dirty="0" err="1" smtClean="0"/>
              <a:t>Day</a:t>
            </a:r>
            <a:r>
              <a:rPr lang="it-IT" dirty="0" smtClean="0"/>
              <a:t> 3 &amp; 4</a:t>
            </a:r>
            <a:endParaRPr lang="it-IT" dirty="0"/>
          </a:p>
        </p:txBody>
      </p:sp>
      <p:sp>
        <p:nvSpPr>
          <p:cNvPr id="3" name="Segnaposto contenuto 2"/>
          <p:cNvSpPr>
            <a:spLocks noGrp="1"/>
          </p:cNvSpPr>
          <p:nvPr>
            <p:ph idx="1"/>
          </p:nvPr>
        </p:nvSpPr>
        <p:spPr>
          <a:xfrm>
            <a:off x="2627784" y="273050"/>
            <a:ext cx="6059016" cy="4740126"/>
          </a:xfrm>
        </p:spPr>
        <p:txBody>
          <a:bodyPr/>
          <a:lstStyle/>
          <a:p>
            <a:endParaRPr lang="it-IT" sz="2000" dirty="0" smtClean="0">
              <a:solidFill>
                <a:schemeClr val="tx1"/>
              </a:solidFill>
              <a:latin typeface="+mn-lt"/>
              <a:ea typeface="+mn-ea"/>
              <a:cs typeface="+mn-cs"/>
            </a:endParaRPr>
          </a:p>
          <a:p>
            <a:endParaRPr lang="it-IT" sz="2000" dirty="0" smtClean="0">
              <a:solidFill>
                <a:schemeClr val="tx1"/>
              </a:solidFill>
              <a:latin typeface="+mn-lt"/>
              <a:ea typeface="+mn-ea"/>
              <a:cs typeface="+mn-cs"/>
            </a:endParaRPr>
          </a:p>
          <a:p>
            <a:endParaRPr lang="it-IT" sz="1600" dirty="0" smtClean="0">
              <a:latin typeface="Segoe Print" panose="02000600000000000000" pitchFamily="2" charset="0"/>
            </a:endParaRPr>
          </a:p>
          <a:p>
            <a:r>
              <a:rPr lang="it-IT" sz="1600" dirty="0" smtClean="0">
                <a:latin typeface="Segoe Print" panose="02000600000000000000" pitchFamily="2" charset="0"/>
              </a:rPr>
              <a:t>Ne </a:t>
            </a:r>
            <a:r>
              <a:rPr lang="it-IT" sz="1600" dirty="0">
                <a:latin typeface="Segoe Print" panose="02000600000000000000" pitchFamily="2" charset="0"/>
              </a:rPr>
              <a:t>ho conosciuti molti di bambini bellissimi, intelligenti e generosi</a:t>
            </a:r>
            <a:r>
              <a:rPr lang="it-IT" sz="1600" dirty="0" smtClean="0">
                <a:latin typeface="Segoe Print" panose="02000600000000000000" pitchFamily="2" charset="0"/>
              </a:rPr>
              <a:t>… ma </a:t>
            </a:r>
            <a:r>
              <a:rPr lang="it-IT" sz="1600" dirty="0">
                <a:latin typeface="Segoe Print" panose="02000600000000000000" pitchFamily="2" charset="0"/>
              </a:rPr>
              <a:t>mai così tanti tutti insieme. </a:t>
            </a:r>
            <a:endParaRPr lang="it-IT" sz="1600" dirty="0">
              <a:latin typeface="Segoe Print" panose="02000600000000000000" pitchFamily="2" charset="0"/>
            </a:endParaRPr>
          </a:p>
          <a:p>
            <a:endParaRPr lang="it-IT" sz="1600" dirty="0">
              <a:latin typeface="Segoe Print" panose="02000600000000000000" pitchFamily="2" charset="0"/>
            </a:endParaRPr>
          </a:p>
          <a:p>
            <a:r>
              <a:rPr lang="it-IT" sz="1600" dirty="0">
                <a:latin typeface="Segoe Print" panose="02000600000000000000" pitchFamily="2" charset="0"/>
              </a:rPr>
              <a:t>Direi che le lezioni continuano ad andare alla grande, in primis quelle sui colori. </a:t>
            </a:r>
            <a:r>
              <a:rPr lang="it-IT" sz="1600" i="1" dirty="0">
                <a:latin typeface="Segoe Print" panose="02000600000000000000" pitchFamily="2" charset="0"/>
              </a:rPr>
              <a:t>Simon </a:t>
            </a:r>
            <a:r>
              <a:rPr lang="it-IT" sz="1600" i="1" dirty="0" err="1">
                <a:latin typeface="Segoe Print" panose="02000600000000000000" pitchFamily="2" charset="0"/>
              </a:rPr>
              <a:t>says</a:t>
            </a:r>
            <a:r>
              <a:rPr lang="it-IT" sz="1600" i="1" dirty="0">
                <a:latin typeface="Segoe Print" panose="02000600000000000000" pitchFamily="2" charset="0"/>
              </a:rPr>
              <a:t> </a:t>
            </a:r>
            <a:r>
              <a:rPr lang="it-IT" sz="1600" i="1" dirty="0" smtClean="0">
                <a:latin typeface="Segoe Print" panose="02000600000000000000" pitchFamily="2" charset="0"/>
              </a:rPr>
              <a:t> </a:t>
            </a:r>
            <a:r>
              <a:rPr lang="it-IT" sz="1600" dirty="0" smtClean="0">
                <a:latin typeface="Segoe Print" panose="02000600000000000000" pitchFamily="2" charset="0"/>
              </a:rPr>
              <a:t>ha </a:t>
            </a:r>
            <a:r>
              <a:rPr lang="it-IT" sz="1600" dirty="0">
                <a:latin typeface="Segoe Print" panose="02000600000000000000" pitchFamily="2" charset="0"/>
              </a:rPr>
              <a:t>riscosso un gran successo e il trenino- che in realtà abbiamo fatto il secondo giorno- è stata la parte migliore. </a:t>
            </a:r>
            <a:r>
              <a:rPr lang="it-IT" sz="1600" dirty="0">
                <a:latin typeface="Segoe Print" panose="02000600000000000000" pitchFamily="2" charset="0"/>
              </a:rPr>
              <a:t>Mi hanno fatto credere che stessi veramente partendo per l’Inghilterra quando l’idea di partenza era un viaggio ipotetico. </a:t>
            </a:r>
            <a:endParaRPr lang="it-IT" sz="1600" dirty="0">
              <a:latin typeface="Segoe Print" panose="02000600000000000000" pitchFamily="2" charset="0"/>
            </a:endParaRPr>
          </a:p>
          <a:p>
            <a:endParaRPr lang="it-IT" sz="2000" dirty="0">
              <a:solidFill>
                <a:schemeClr val="tx1"/>
              </a:solidFill>
              <a:latin typeface="+mn-lt"/>
              <a:ea typeface="+mn-ea"/>
              <a:cs typeface="+mn-cs"/>
            </a:endParaRPr>
          </a:p>
          <a:p>
            <a:endParaRPr lang="it-IT" dirty="0"/>
          </a:p>
        </p:txBody>
      </p:sp>
    </p:spTree>
    <p:extLst>
      <p:ext uri="{BB962C8B-B14F-4D97-AF65-F5344CB8AC3E}">
        <p14:creationId xmlns:p14="http://schemas.microsoft.com/office/powerpoint/2010/main" val="1093830881"/>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6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8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2170584" cy="1139726"/>
          </a:xfrm>
        </p:spPr>
        <p:style>
          <a:lnRef idx="0">
            <a:schemeClr val="accent2"/>
          </a:lnRef>
          <a:fillRef idx="3">
            <a:schemeClr val="accent2"/>
          </a:fillRef>
          <a:effectRef idx="3">
            <a:schemeClr val="accent2"/>
          </a:effectRef>
          <a:fontRef idx="minor">
            <a:schemeClr val="lt1"/>
          </a:fontRef>
        </p:style>
        <p:txBody>
          <a:bodyPr/>
          <a:lstStyle/>
          <a:p>
            <a:pPr algn="r"/>
            <a:r>
              <a:rPr lang="it-IT" dirty="0" err="1" smtClean="0"/>
              <a:t>Day</a:t>
            </a:r>
            <a:r>
              <a:rPr lang="it-IT" dirty="0" smtClean="0"/>
              <a:t> 3 &amp; 4</a:t>
            </a:r>
            <a:endParaRPr lang="it-IT" dirty="0"/>
          </a:p>
        </p:txBody>
      </p:sp>
      <p:sp>
        <p:nvSpPr>
          <p:cNvPr id="3" name="Segnaposto contenuto 2"/>
          <p:cNvSpPr>
            <a:spLocks noGrp="1"/>
          </p:cNvSpPr>
          <p:nvPr>
            <p:ph idx="1"/>
          </p:nvPr>
        </p:nvSpPr>
        <p:spPr>
          <a:xfrm>
            <a:off x="2627784" y="273050"/>
            <a:ext cx="6059016" cy="4668118"/>
          </a:xfrm>
        </p:spPr>
        <p:txBody>
          <a:bodyPr/>
          <a:lstStyle/>
          <a:p>
            <a:endParaRPr lang="it-IT" sz="2000" dirty="0" smtClean="0">
              <a:solidFill>
                <a:schemeClr val="tx1"/>
              </a:solidFill>
              <a:latin typeface="+mn-lt"/>
              <a:ea typeface="+mn-ea"/>
              <a:cs typeface="+mn-cs"/>
            </a:endParaRPr>
          </a:p>
          <a:p>
            <a:endParaRPr lang="it-IT" sz="1600" dirty="0" smtClean="0">
              <a:latin typeface="Segoe Print" panose="02000600000000000000" pitchFamily="2" charset="0"/>
            </a:endParaRPr>
          </a:p>
          <a:p>
            <a:endParaRPr lang="it-IT" sz="1600" dirty="0" smtClean="0">
              <a:latin typeface="Segoe Print" panose="02000600000000000000" pitchFamily="2" charset="0"/>
            </a:endParaRPr>
          </a:p>
          <a:p>
            <a:endParaRPr lang="it-IT" sz="1600" dirty="0" smtClean="0">
              <a:latin typeface="Segoe Print" panose="02000600000000000000" pitchFamily="2" charset="0"/>
            </a:endParaRPr>
          </a:p>
          <a:p>
            <a:r>
              <a:rPr lang="it-IT" sz="1600" dirty="0" smtClean="0">
                <a:latin typeface="Segoe Print" panose="02000600000000000000" pitchFamily="2" charset="0"/>
              </a:rPr>
              <a:t>Ah</a:t>
            </a:r>
            <a:r>
              <a:rPr lang="it-IT" sz="1600" dirty="0">
                <a:latin typeface="Segoe Print" panose="02000600000000000000" pitchFamily="2" charset="0"/>
              </a:rPr>
              <a:t>, vorrei precisare che ho ricevuto tre disegni e all’ultimo mi sono saltati tutti addosso. </a:t>
            </a:r>
            <a:r>
              <a:rPr lang="it-IT" sz="1600" dirty="0" smtClean="0">
                <a:latin typeface="Segoe Print" panose="02000600000000000000" pitchFamily="2" charset="0"/>
              </a:rPr>
              <a:t>Sì, </a:t>
            </a:r>
            <a:r>
              <a:rPr lang="it-IT" sz="1600" dirty="0">
                <a:latin typeface="Segoe Print" panose="02000600000000000000" pitchFamily="2" charset="0"/>
              </a:rPr>
              <a:t>sono caduta per terra </a:t>
            </a:r>
            <a:r>
              <a:rPr lang="it-IT" sz="1600" dirty="0" smtClean="0">
                <a:latin typeface="Segoe Print" panose="02000600000000000000" pitchFamily="2" charset="0"/>
              </a:rPr>
              <a:t>e … sì, </a:t>
            </a:r>
            <a:r>
              <a:rPr lang="it-IT" sz="1600" dirty="0">
                <a:latin typeface="Segoe Print" panose="02000600000000000000" pitchFamily="2" charset="0"/>
              </a:rPr>
              <a:t>non riuscivo più ad </a:t>
            </a:r>
            <a:r>
              <a:rPr lang="it-IT" sz="1600" dirty="0" smtClean="0">
                <a:latin typeface="Segoe Print" panose="02000600000000000000" pitchFamily="2" charset="0"/>
              </a:rPr>
              <a:t>alzarmi…   </a:t>
            </a:r>
            <a:r>
              <a:rPr lang="it-IT" sz="1600" dirty="0">
                <a:latin typeface="Segoe Print" panose="02000600000000000000" pitchFamily="2" charset="0"/>
              </a:rPr>
              <a:t>I miei amici ridevano e io non potevo fare altro che cercare di rimettermi in piedi, ma ogni volta si buttava un altro bambino per abbracciarmi o darmi un bacio sulla guancia. </a:t>
            </a:r>
          </a:p>
          <a:p>
            <a:endParaRPr lang="it-IT" sz="1600" dirty="0">
              <a:latin typeface="Segoe Print" panose="02000600000000000000" pitchFamily="2" charset="0"/>
            </a:endParaRPr>
          </a:p>
          <a:p>
            <a:r>
              <a:rPr lang="it-IT" sz="1600" dirty="0">
                <a:latin typeface="Segoe Print" panose="02000600000000000000" pitchFamily="2" charset="0"/>
              </a:rPr>
              <a:t>Odio il giovedì, e penso che anche i bambini abbiano capito che non ci rivedremo più</a:t>
            </a:r>
            <a:r>
              <a:rPr lang="it-IT" sz="1600" dirty="0" smtClean="0">
                <a:latin typeface="Segoe Print" panose="02000600000000000000" pitchFamily="2" charset="0"/>
              </a:rPr>
              <a:t>… probabilmente </a:t>
            </a:r>
            <a:r>
              <a:rPr lang="it-IT" sz="1600" dirty="0">
                <a:latin typeface="Segoe Print" panose="02000600000000000000" pitchFamily="2" charset="0"/>
              </a:rPr>
              <a:t>sono stati affettuosi per lasciarmi un bel ricordo di </a:t>
            </a:r>
            <a:r>
              <a:rPr lang="it-IT" sz="1600" dirty="0" smtClean="0">
                <a:latin typeface="Segoe Print" panose="02000600000000000000" pitchFamily="2" charset="0"/>
              </a:rPr>
              <a:t>loro…</a:t>
            </a:r>
            <a:endParaRPr lang="it-IT" sz="1600" dirty="0">
              <a:latin typeface="Segoe Print" panose="02000600000000000000" pitchFamily="2" charset="0"/>
            </a:endParaRPr>
          </a:p>
        </p:txBody>
      </p:sp>
    </p:spTree>
    <p:extLst>
      <p:ext uri="{BB962C8B-B14F-4D97-AF65-F5344CB8AC3E}">
        <p14:creationId xmlns:p14="http://schemas.microsoft.com/office/powerpoint/2010/main" val="4087656746"/>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8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8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2170584" cy="1139726"/>
          </a:xfrm>
        </p:spPr>
        <p:style>
          <a:lnRef idx="0">
            <a:schemeClr val="accent2"/>
          </a:lnRef>
          <a:fillRef idx="3">
            <a:schemeClr val="accent2"/>
          </a:fillRef>
          <a:effectRef idx="3">
            <a:schemeClr val="accent2"/>
          </a:effectRef>
          <a:fontRef idx="minor">
            <a:schemeClr val="lt1"/>
          </a:fontRef>
        </p:style>
        <p:txBody>
          <a:bodyPr/>
          <a:lstStyle/>
          <a:p>
            <a:pPr algn="r"/>
            <a:r>
              <a:rPr lang="it-IT" dirty="0" err="1" smtClean="0"/>
              <a:t>Day</a:t>
            </a:r>
            <a:r>
              <a:rPr lang="it-IT" dirty="0" smtClean="0"/>
              <a:t> </a:t>
            </a:r>
            <a:r>
              <a:rPr lang="it-IT" dirty="0" err="1" smtClean="0"/>
              <a:t>five</a:t>
            </a:r>
            <a:r>
              <a:rPr lang="it-IT" dirty="0" smtClean="0"/>
              <a:t/>
            </a:r>
            <a:br>
              <a:rPr lang="it-IT" dirty="0" smtClean="0"/>
            </a:br>
            <a:r>
              <a:rPr lang="it-IT" dirty="0"/>
              <a:t>(</a:t>
            </a:r>
            <a:r>
              <a:rPr lang="it-IT" dirty="0" err="1"/>
              <a:t>Worst</a:t>
            </a:r>
            <a:r>
              <a:rPr lang="it-IT" dirty="0"/>
              <a:t> </a:t>
            </a:r>
            <a:r>
              <a:rPr lang="it-IT" dirty="0" err="1"/>
              <a:t>day</a:t>
            </a:r>
            <a:r>
              <a:rPr lang="it-IT" dirty="0"/>
              <a:t> </a:t>
            </a:r>
            <a:r>
              <a:rPr lang="it-IT" dirty="0" err="1"/>
              <a:t>ever</a:t>
            </a:r>
            <a:r>
              <a:rPr lang="it-IT" dirty="0"/>
              <a:t>) </a:t>
            </a:r>
          </a:p>
        </p:txBody>
      </p:sp>
      <p:sp>
        <p:nvSpPr>
          <p:cNvPr id="3" name="Segnaposto contenuto 2"/>
          <p:cNvSpPr>
            <a:spLocks noGrp="1"/>
          </p:cNvSpPr>
          <p:nvPr>
            <p:ph idx="1"/>
          </p:nvPr>
        </p:nvSpPr>
        <p:spPr>
          <a:xfrm>
            <a:off x="2627784" y="273050"/>
            <a:ext cx="6059016" cy="6036270"/>
          </a:xfrm>
        </p:spPr>
        <p:txBody>
          <a:bodyPr/>
          <a:lstStyle/>
          <a:p>
            <a:endParaRPr lang="it-IT" sz="1600" dirty="0" smtClean="0">
              <a:latin typeface="Segoe Print" panose="02000600000000000000" pitchFamily="2" charset="0"/>
            </a:endParaRPr>
          </a:p>
          <a:p>
            <a:r>
              <a:rPr lang="it-IT" sz="1600" dirty="0" smtClean="0">
                <a:latin typeface="Segoe Print" panose="02000600000000000000" pitchFamily="2" charset="0"/>
              </a:rPr>
              <a:t>Caro </a:t>
            </a:r>
            <a:r>
              <a:rPr lang="it-IT" sz="1600" dirty="0">
                <a:latin typeface="Segoe Print" panose="02000600000000000000" pitchFamily="2" charset="0"/>
              </a:rPr>
              <a:t>foglio</a:t>
            </a:r>
            <a:r>
              <a:rPr lang="it-IT" sz="1600" dirty="0" smtClean="0">
                <a:latin typeface="Segoe Print" panose="02000600000000000000" pitchFamily="2" charset="0"/>
              </a:rPr>
              <a:t>,</a:t>
            </a:r>
          </a:p>
          <a:p>
            <a:endParaRPr lang="it-IT" sz="1600" dirty="0">
              <a:latin typeface="Segoe Print" panose="02000600000000000000" pitchFamily="2" charset="0"/>
            </a:endParaRPr>
          </a:p>
          <a:p>
            <a:r>
              <a:rPr lang="it-IT" sz="1600" dirty="0">
                <a:latin typeface="Segoe Print" panose="02000600000000000000" pitchFamily="2" charset="0"/>
              </a:rPr>
              <a:t>venerdì è arrivato e in classe ci sono solo tre bambine a causa dello sciopero. </a:t>
            </a:r>
            <a:r>
              <a:rPr lang="it-IT" sz="1600" dirty="0">
                <a:latin typeface="Segoe Print" panose="02000600000000000000" pitchFamily="2" charset="0"/>
              </a:rPr>
              <a:t>Poco male, io e Thomas abbiamo assunto le vesti di Cenerentola e </a:t>
            </a:r>
            <a:r>
              <a:rPr lang="it-IT" sz="1600" dirty="0" smtClean="0">
                <a:latin typeface="Segoe Print" panose="02000600000000000000" pitchFamily="2" charset="0"/>
              </a:rPr>
              <a:t>del </a:t>
            </a:r>
            <a:r>
              <a:rPr lang="it-IT" sz="1600" dirty="0">
                <a:latin typeface="Segoe Print" panose="02000600000000000000" pitchFamily="2" charset="0"/>
              </a:rPr>
              <a:t>suo amato principe</a:t>
            </a:r>
            <a:r>
              <a:rPr lang="it-IT" sz="1600" dirty="0" smtClean="0">
                <a:latin typeface="Segoe Print" panose="02000600000000000000" pitchFamily="2" charset="0"/>
              </a:rPr>
              <a:t>… ovviamente </a:t>
            </a:r>
            <a:r>
              <a:rPr lang="it-IT" sz="1600" dirty="0">
                <a:latin typeface="Segoe Print" panose="02000600000000000000" pitchFamily="2" charset="0"/>
              </a:rPr>
              <a:t>leggendo la storia. </a:t>
            </a:r>
            <a:endParaRPr lang="it-IT" sz="1600" dirty="0" smtClean="0">
              <a:latin typeface="Segoe Print" panose="02000600000000000000" pitchFamily="2" charset="0"/>
            </a:endParaRPr>
          </a:p>
          <a:p>
            <a:endParaRPr lang="it-IT" sz="1600" dirty="0">
              <a:latin typeface="Segoe Print" panose="02000600000000000000" pitchFamily="2" charset="0"/>
            </a:endParaRPr>
          </a:p>
          <a:p>
            <a:r>
              <a:rPr lang="it-IT" sz="1600" dirty="0">
                <a:latin typeface="Segoe Print" panose="02000600000000000000" pitchFamily="2" charset="0"/>
              </a:rPr>
              <a:t>Mi mancherà entrare in questa classe, guardare i volti dei bambini sorridenti o imbronciati che siano. </a:t>
            </a:r>
            <a:endParaRPr lang="it-IT" sz="1600" dirty="0" smtClean="0">
              <a:latin typeface="Segoe Print" panose="02000600000000000000" pitchFamily="2" charset="0"/>
            </a:endParaRPr>
          </a:p>
          <a:p>
            <a:endParaRPr lang="it-IT" sz="1600" dirty="0">
              <a:latin typeface="Segoe Print" panose="02000600000000000000" pitchFamily="2" charset="0"/>
            </a:endParaRPr>
          </a:p>
          <a:p>
            <a:r>
              <a:rPr lang="it-IT" sz="1600" dirty="0">
                <a:latin typeface="Segoe Print" panose="02000600000000000000" pitchFamily="2" charset="0"/>
              </a:rPr>
              <a:t>Mi mancherà essere la regina o la strega cattiva di un </a:t>
            </a:r>
            <a:r>
              <a:rPr lang="it-IT" sz="1600" dirty="0" smtClean="0">
                <a:latin typeface="Segoe Print" panose="02000600000000000000" pitchFamily="2" charset="0"/>
              </a:rPr>
              <a:t>racconto (P.S. Ho </a:t>
            </a:r>
            <a:r>
              <a:rPr lang="it-IT" sz="1600" dirty="0">
                <a:latin typeface="Segoe Print" panose="02000600000000000000" pitchFamily="2" charset="0"/>
              </a:rPr>
              <a:t>persino interpretato una gallina </a:t>
            </a:r>
            <a:r>
              <a:rPr lang="it-IT" sz="1600" dirty="0" smtClean="0">
                <a:latin typeface="Segoe Print" panose="02000600000000000000" pitchFamily="2" charset="0"/>
              </a:rPr>
              <a:t>disperata…).</a:t>
            </a:r>
          </a:p>
          <a:p>
            <a:endParaRPr lang="it-IT" sz="1600" dirty="0">
              <a:latin typeface="Segoe Print" panose="02000600000000000000" pitchFamily="2" charset="0"/>
            </a:endParaRPr>
          </a:p>
          <a:p>
            <a:r>
              <a:rPr lang="it-IT" sz="1600" dirty="0">
                <a:latin typeface="Segoe Print" panose="02000600000000000000" pitchFamily="2" charset="0"/>
              </a:rPr>
              <a:t>Mi mancherà parlare con tutti quanti, disegnare con loro, giocare con loro…o semplicemente osservarli durante le altre lezioni. </a:t>
            </a:r>
          </a:p>
        </p:txBody>
      </p:sp>
    </p:spTree>
    <p:extLst>
      <p:ext uri="{BB962C8B-B14F-4D97-AF65-F5344CB8AC3E}">
        <p14:creationId xmlns:p14="http://schemas.microsoft.com/office/powerpoint/2010/main" val="2060694608"/>
      </p:ext>
    </p:extLst>
  </p:cSld>
  <p:clrMapOvr>
    <a:masterClrMapping/>
  </p:clrMapOvr>
  <mc:AlternateContent xmlns:mc="http://schemas.openxmlformats.org/markup-compatibility/2006" xmlns:p14="http://schemas.microsoft.com/office/powerpoint/2010/main">
    <mc:Choice Requires="p14">
      <p:transition spd="slow" p14:dur="2000" advClick="0" advTm="20000">
        <p14:prism dir="u" isContent="1"/>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6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6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6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6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6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odello struttura Scrittura in primo piano">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Modello struttura Scrittura in primo piano</Template>
  <TotalTime>122</TotalTime>
  <Words>1320</Words>
  <Application>Microsoft Office PowerPoint</Application>
  <PresentationFormat>Presentazione su schermo (4:3)</PresentationFormat>
  <Paragraphs>106</Paragraphs>
  <Slides>12</Slides>
  <Notes>12</Notes>
  <HiddenSlides>0</HiddenSlides>
  <MMClips>1</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Modello struttura Scrittura in primo piano</vt:lpstr>
      <vt:lpstr>Presentazione standard di PowerPoint</vt:lpstr>
      <vt:lpstr>Day one </vt:lpstr>
      <vt:lpstr>Day one </vt:lpstr>
      <vt:lpstr>Day two </vt:lpstr>
      <vt:lpstr>Day two </vt:lpstr>
      <vt:lpstr>Day 3 &amp; 4</vt:lpstr>
      <vt:lpstr>Day 3 &amp; 4</vt:lpstr>
      <vt:lpstr>Day 3 &amp; 4</vt:lpstr>
      <vt:lpstr>Day five (Worst day ever) </vt:lpstr>
      <vt:lpstr>Day five (Worst day ever) </vt:lpstr>
      <vt:lpstr>Day five (Worst day ever) </vt:lpstr>
      <vt:lpstr>Day five (Worst day ever)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 DIARIO</dc:title>
  <dc:creator>Paola Spallanzani</dc:creator>
  <cp:lastModifiedBy>Paola Spallanzani</cp:lastModifiedBy>
  <cp:revision>18</cp:revision>
  <dcterms:created xsi:type="dcterms:W3CDTF">2016-03-28T10:54:17Z</dcterms:created>
  <dcterms:modified xsi:type="dcterms:W3CDTF">2016-03-28T14:08:54Z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TC011594371040</vt:lpwstr>
  </property>
</Properties>
</file>