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8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9208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6175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7443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6753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1488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8508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2033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594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7571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144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98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63F6-F740-4249-BDBB-1943D4CB38E8}" type="datetimeFigureOut">
              <a:rPr lang="it-IT" smtClean="0"/>
              <a:pPr/>
              <a:t>18/03/2017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CE4F-1F8D-4C06-9527-88D4686879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9891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" b="52750"/>
          <a:stretch/>
        </p:blipFill>
        <p:spPr>
          <a:xfrm>
            <a:off x="109537" y="10"/>
            <a:ext cx="12191980" cy="6857990"/>
          </a:xfrm>
          <a:prstGeom prst="rect">
            <a:avLst/>
          </a:prstGeom>
        </p:spPr>
      </p:pic>
      <p:sp>
        <p:nvSpPr>
          <p:cNvPr id="27" name="Down Arrow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8700" y="190501"/>
            <a:ext cx="2886075" cy="2486024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>
                <a:solidFill>
                  <a:schemeClr val="bg1"/>
                </a:solidFill>
              </a:rPr>
              <a:t>W.O.M.E.N</a:t>
            </a:r>
          </a:p>
        </p:txBody>
      </p:sp>
      <p:sp>
        <p:nvSpPr>
          <p:cNvPr id="8" name="Rettangolo 7"/>
          <p:cNvSpPr/>
          <p:nvPr/>
        </p:nvSpPr>
        <p:spPr>
          <a:xfrm>
            <a:off x="10399125" y="782602"/>
            <a:ext cx="184763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French Script MT" panose="03020402040607040605" pitchFamily="66" charset="0"/>
              </a:rPr>
              <a:t>Women are like flowers: they’re delicate but also strong. Chains and scars symbolize the pain of being a women in this society.</a:t>
            </a:r>
          </a:p>
          <a:p>
            <a:r>
              <a:rPr lang="en-US" b="1" dirty="0">
                <a:latin typeface="French Script MT" panose="03020402040607040605" pitchFamily="66" charset="0"/>
              </a:rPr>
              <a:t>In fact, women are often discriminated for the way they look, the way they act. They are usually considered inferior, unworthy</a:t>
            </a:r>
          </a:p>
          <a:p>
            <a:r>
              <a:rPr lang="en-US" b="1" dirty="0">
                <a:latin typeface="French Script MT" panose="03020402040607040605" pitchFamily="66" charset="0"/>
              </a:rPr>
              <a:t>or useless.</a:t>
            </a:r>
          </a:p>
          <a:p>
            <a:r>
              <a:rPr lang="en-US" b="1" dirty="0">
                <a:latin typeface="French Script MT" panose="03020402040607040605" pitchFamily="66" charset="0"/>
              </a:rPr>
              <a:t>But women are angels without wings. So my little girl, don’t be ashamed of being a women, because it’s a awesome!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350631" y="782602"/>
            <a:ext cx="1841369" cy="5457942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9661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79</Words>
  <Application>Microsoft Office PowerPoint</Application>
  <PresentationFormat>Personalizzato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W.O.M.E.N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W.O.M.A.N</dc:title>
  <dc:creator>GIORGIO BRAGANTI</dc:creator>
  <cp:lastModifiedBy>mary</cp:lastModifiedBy>
  <cp:revision>3</cp:revision>
  <dcterms:created xsi:type="dcterms:W3CDTF">2017-03-09T20:41:06Z</dcterms:created>
  <dcterms:modified xsi:type="dcterms:W3CDTF">2017-03-18T09:57:08Z</dcterms:modified>
</cp:coreProperties>
</file>