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1A212"/>
    <a:srgbClr val="0E461D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81" d="100"/>
          <a:sy n="81" d="100"/>
        </p:scale>
        <p:origin x="-12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B5871-41FC-4EBB-9A13-12EC40C841CB}" type="datetimeFigureOut">
              <a:rPr lang="it-IT"/>
              <a:pPr/>
              <a:t>08/11/2014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C4AB9-C42A-4ED5-8F1D-94178DF8588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9569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0934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61817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8910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15222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71283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650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95209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C4AB9-C42A-4ED5-8F1D-94178DF85882}" type="slidenum">
              <a:rPr lang="it-IT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0925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6702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45915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1593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5118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13242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258006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80264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4594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6145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9368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895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5962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37475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12584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92702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8782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pPr/>
              <a:t>08.11.2014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CD45B7-DFE2-4393-8D37-380FC36BF3AA}" type="slidenum">
              <a:rPr lang="de-DE" smtClean="0"/>
              <a:pPr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402011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Prova Sperimentale Esame </a:t>
            </a:r>
            <a:r>
              <a:rPr lang="it-IT" dirty="0" err="1" smtClean="0"/>
              <a:t>Dele</a:t>
            </a:r>
            <a:r>
              <a:rPr lang="it-IT" dirty="0" smtClean="0"/>
              <a:t> di Lingua Spagnola presso l’Istituto Cervantes di Roma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pomeriggio del 15 Ottobre alcuni alunni della nostra scuola sono stati invitati a sostenere delle prove  scritte sperimentali – comprensione di lettura, espressione e interazione scritte e comprensione  auditiva dell’esame </a:t>
            </a:r>
            <a:r>
              <a:rPr lang="it-IT" dirty="0" err="1" smtClean="0"/>
              <a:t>Dele</a:t>
            </a:r>
            <a:r>
              <a:rPr lang="it-IT" dirty="0" smtClean="0"/>
              <a:t> </a:t>
            </a:r>
            <a:r>
              <a:rPr lang="it-IT" dirty="0" err="1" smtClean="0"/>
              <a:t>Escolar</a:t>
            </a:r>
            <a:r>
              <a:rPr lang="it-IT" dirty="0" smtClean="0"/>
              <a:t> livello A2B1 presso l’Istituto Cervantes di Roma.</a:t>
            </a:r>
          </a:p>
          <a:p>
            <a:pPr marL="0" indent="0">
              <a:buNone/>
            </a:pPr>
            <a:r>
              <a:rPr lang="it-IT" dirty="0" smtClean="0"/>
              <a:t>Alcuni alunni ci raccontano la loro esperienza e le loro impressioni. </a:t>
            </a:r>
          </a:p>
          <a:p>
            <a:pPr marL="0" indent="0">
              <a:buNone/>
            </a:pPr>
            <a:r>
              <a:rPr lang="it-IT" dirty="0" smtClean="0"/>
              <a:t>Grazie a tutti gli alunni per aver partecipato e per l’entusiasmo dimostrato.</a:t>
            </a:r>
          </a:p>
          <a:p>
            <a:pPr marL="0" indent="0">
              <a:buNone/>
            </a:pPr>
            <a:r>
              <a:rPr lang="it-IT"/>
              <a:t> </a:t>
            </a:r>
            <a:r>
              <a:rPr lang="it-IT" smtClean="0"/>
              <a:t>                                       </a:t>
            </a:r>
            <a:r>
              <a:rPr lang="it-IT" dirty="0" smtClean="0"/>
              <a:t>Greta </a:t>
            </a:r>
            <a:r>
              <a:rPr lang="it-IT" dirty="0" err="1" smtClean="0"/>
              <a:t>Sopo</a:t>
            </a:r>
            <a:r>
              <a:rPr lang="it-IT" dirty="0" smtClean="0"/>
              <a:t>’ Santini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            </a:t>
            </a:r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07398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399225" y="700216"/>
            <a:ext cx="6995131" cy="2123658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90000" dist="50800" dir="5400000" sy="-100000" algn="bl" rotWithShape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6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M. D. y </a:t>
            </a:r>
          </a:p>
          <a:p>
            <a:pPr algn="ctr"/>
            <a:r>
              <a:rPr lang="it-IT" sz="66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N. P. III F</a:t>
            </a:r>
            <a:endParaRPr lang="it-IT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76758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 advClick="0" advTm="1000">
        <p15:prstTrans prst="curtains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</a:t>
            </a:r>
            <a:r>
              <a:rPr lang="it-IT" dirty="0" err="1" smtClean="0"/>
              <a:t>opinión</a:t>
            </a:r>
            <a:r>
              <a:rPr lang="it-IT" dirty="0" smtClean="0"/>
              <a:t> de </a:t>
            </a:r>
            <a:r>
              <a:rPr lang="it-IT" dirty="0" err="1" smtClean="0"/>
              <a:t>otros</a:t>
            </a:r>
            <a:r>
              <a:rPr lang="it-IT" dirty="0" smtClean="0"/>
              <a:t> </a:t>
            </a:r>
            <a:r>
              <a:rPr lang="it-IT" dirty="0" err="1" smtClean="0"/>
              <a:t>alumnos</a:t>
            </a:r>
            <a:r>
              <a:rPr lang="it-IT" dirty="0"/>
              <a:t> </a:t>
            </a:r>
            <a:r>
              <a:rPr lang="it-IT" dirty="0" err="1" smtClean="0"/>
              <a:t>sobre</a:t>
            </a:r>
            <a:r>
              <a:rPr lang="it-IT" dirty="0" smtClean="0"/>
              <a:t> la </a:t>
            </a:r>
            <a:r>
              <a:rPr lang="it-IT" dirty="0" err="1" smtClean="0"/>
              <a:t>prueba</a:t>
            </a:r>
            <a:r>
              <a:rPr lang="it-IT" dirty="0" smtClean="0"/>
              <a:t> </a:t>
            </a:r>
            <a:r>
              <a:rPr lang="it-IT" dirty="0" err="1" smtClean="0"/>
              <a:t>experimental</a:t>
            </a:r>
            <a:r>
              <a:rPr lang="it-IT" dirty="0" smtClean="0"/>
              <a:t> </a:t>
            </a:r>
            <a:r>
              <a:rPr lang="it-IT" dirty="0" err="1" smtClean="0"/>
              <a:t>realizada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15 de </a:t>
            </a:r>
            <a:r>
              <a:rPr lang="it-IT" dirty="0" err="1" smtClean="0"/>
              <a:t>Octubre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441938" y="2262553"/>
            <a:ext cx="77020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 15 de </a:t>
            </a:r>
            <a:r>
              <a:rPr lang="it-IT" b="1" dirty="0" err="1"/>
              <a:t>octubre</a:t>
            </a:r>
            <a:r>
              <a:rPr lang="it-IT" b="1" dirty="0"/>
              <a:t> en </a:t>
            </a:r>
            <a:r>
              <a:rPr lang="it-IT" b="1" dirty="0" err="1"/>
              <a:t>el</a:t>
            </a:r>
            <a:r>
              <a:rPr lang="it-IT" b="1" dirty="0"/>
              <a:t> Cervantes:  </a:t>
            </a:r>
            <a:r>
              <a:rPr lang="it-IT" b="1" dirty="0" err="1"/>
              <a:t>prueba</a:t>
            </a:r>
            <a:r>
              <a:rPr lang="it-IT" b="1" dirty="0"/>
              <a:t> DELE de </a:t>
            </a:r>
            <a:r>
              <a:rPr lang="it-IT" b="1" dirty="0" err="1"/>
              <a:t>nivel</a:t>
            </a:r>
            <a:r>
              <a:rPr lang="it-IT" b="1" dirty="0"/>
              <a:t> B1</a:t>
            </a:r>
            <a:r>
              <a:rPr lang="it-IT" b="1" dirty="0" smtClean="0"/>
              <a:t>.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dirty="0"/>
              <a:t>Al </a:t>
            </a:r>
            <a:r>
              <a:rPr lang="it-IT" dirty="0" err="1"/>
              <a:t>pricipio</a:t>
            </a:r>
            <a:r>
              <a:rPr lang="it-IT" dirty="0"/>
              <a:t> </a:t>
            </a:r>
            <a:r>
              <a:rPr lang="it-IT" dirty="0" err="1"/>
              <a:t>estábamos</a:t>
            </a:r>
            <a:r>
              <a:rPr lang="it-IT" dirty="0"/>
              <a:t> un poco </a:t>
            </a:r>
            <a:r>
              <a:rPr lang="it-IT" dirty="0" err="1"/>
              <a:t>asustadas</a:t>
            </a:r>
            <a:r>
              <a:rPr lang="it-IT" dirty="0"/>
              <a:t> </a:t>
            </a:r>
            <a:r>
              <a:rPr lang="it-IT" dirty="0" err="1"/>
              <a:t>porque</a:t>
            </a:r>
            <a:r>
              <a:rPr lang="it-IT" dirty="0"/>
              <a:t> no </a:t>
            </a:r>
            <a:r>
              <a:rPr lang="it-IT" dirty="0" err="1"/>
              <a:t>sabíamos</a:t>
            </a:r>
            <a:r>
              <a:rPr lang="it-IT" dirty="0"/>
              <a:t> lo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iba</a:t>
            </a:r>
            <a:r>
              <a:rPr lang="it-IT" dirty="0"/>
              <a:t> a </a:t>
            </a:r>
            <a:r>
              <a:rPr lang="it-IT" dirty="0" err="1"/>
              <a:t>pasar</a:t>
            </a:r>
            <a:r>
              <a:rPr lang="it-IT" dirty="0"/>
              <a:t>  pero </a:t>
            </a:r>
            <a:r>
              <a:rPr lang="it-IT" dirty="0" err="1"/>
              <a:t>nuestro</a:t>
            </a:r>
            <a:r>
              <a:rPr lang="it-IT" dirty="0"/>
              <a:t> </a:t>
            </a:r>
            <a:r>
              <a:rPr lang="it-IT" dirty="0" err="1"/>
              <a:t>examinador</a:t>
            </a:r>
            <a:r>
              <a:rPr lang="it-IT" dirty="0"/>
              <a:t> era una persona bastante </a:t>
            </a:r>
            <a:r>
              <a:rPr lang="it-IT" dirty="0" err="1"/>
              <a:t>acogedora</a:t>
            </a:r>
            <a:r>
              <a:rPr lang="it-IT" dirty="0"/>
              <a:t> y nos </a:t>
            </a:r>
            <a:r>
              <a:rPr lang="it-IT" dirty="0" err="1"/>
              <a:t>tranquilizamos</a:t>
            </a:r>
            <a:r>
              <a:rPr lang="it-IT" dirty="0"/>
              <a:t>, </a:t>
            </a:r>
            <a:r>
              <a:rPr lang="it-IT" dirty="0" err="1"/>
              <a:t>además</a:t>
            </a:r>
            <a:r>
              <a:rPr lang="it-IT" dirty="0"/>
              <a:t>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examen</a:t>
            </a:r>
            <a:r>
              <a:rPr lang="it-IT" dirty="0"/>
              <a:t> no era </a:t>
            </a:r>
            <a:r>
              <a:rPr lang="it-IT" dirty="0" err="1"/>
              <a:t>demasiado</a:t>
            </a:r>
            <a:r>
              <a:rPr lang="it-IT" dirty="0"/>
              <a:t> </a:t>
            </a:r>
            <a:r>
              <a:rPr lang="it-IT" dirty="0" err="1"/>
              <a:t>difícil</a:t>
            </a:r>
            <a:r>
              <a:rPr lang="it-IT" dirty="0"/>
              <a:t>. Se </a:t>
            </a:r>
            <a:r>
              <a:rPr lang="it-IT" dirty="0" err="1"/>
              <a:t>parecía</a:t>
            </a:r>
            <a:r>
              <a:rPr lang="it-IT" dirty="0"/>
              <a:t> a </a:t>
            </a:r>
            <a:r>
              <a:rPr lang="it-IT" dirty="0" err="1"/>
              <a:t>otros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ya</a:t>
            </a:r>
            <a:r>
              <a:rPr lang="it-IT" dirty="0"/>
              <a:t> </a:t>
            </a:r>
            <a:r>
              <a:rPr lang="it-IT" dirty="0" err="1"/>
              <a:t>conocíamos</a:t>
            </a:r>
            <a:r>
              <a:rPr lang="it-IT" dirty="0"/>
              <a:t> y por </a:t>
            </a:r>
            <a:r>
              <a:rPr lang="it-IT" dirty="0" err="1"/>
              <a:t>eso</a:t>
            </a:r>
            <a:r>
              <a:rPr lang="it-IT" dirty="0"/>
              <a:t> no nos lo </a:t>
            </a:r>
            <a:r>
              <a:rPr lang="it-IT" dirty="0" err="1"/>
              <a:t>pasamos</a:t>
            </a:r>
            <a:r>
              <a:rPr lang="it-IT" dirty="0"/>
              <a:t>  </a:t>
            </a:r>
            <a:r>
              <a:rPr lang="it-IT" dirty="0" err="1"/>
              <a:t>nada</a:t>
            </a:r>
            <a:r>
              <a:rPr lang="it-IT" dirty="0"/>
              <a:t> mal.   </a:t>
            </a:r>
            <a:r>
              <a:rPr lang="it-IT" dirty="0" smtClean="0"/>
              <a:t>G. A. </a:t>
            </a:r>
            <a:r>
              <a:rPr lang="it-IT" dirty="0"/>
              <a:t>y </a:t>
            </a:r>
            <a:r>
              <a:rPr lang="it-IT" dirty="0" smtClean="0"/>
              <a:t>V. M. </a:t>
            </a:r>
            <a:r>
              <a:rPr lang="it-IT" dirty="0"/>
              <a:t>de 3° O</a:t>
            </a:r>
            <a:endParaRPr lang="it-IT" b="1" dirty="0"/>
          </a:p>
          <a:p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examen</a:t>
            </a:r>
            <a:r>
              <a:rPr lang="it-IT" dirty="0"/>
              <a:t> </a:t>
            </a:r>
            <a:r>
              <a:rPr lang="it-IT" dirty="0" err="1"/>
              <a:t>fue</a:t>
            </a:r>
            <a:r>
              <a:rPr lang="it-IT" dirty="0"/>
              <a:t> bastante </a:t>
            </a:r>
            <a:r>
              <a:rPr lang="it-IT" dirty="0" err="1"/>
              <a:t>fácil</a:t>
            </a:r>
            <a:r>
              <a:rPr lang="it-IT" dirty="0"/>
              <a:t> y </a:t>
            </a:r>
            <a:r>
              <a:rPr lang="it-IT" dirty="0" err="1"/>
              <a:t>también</a:t>
            </a:r>
            <a:r>
              <a:rPr lang="it-IT" dirty="0"/>
              <a:t>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profe</a:t>
            </a:r>
            <a:r>
              <a:rPr lang="it-IT" dirty="0"/>
              <a:t> </a:t>
            </a:r>
            <a:r>
              <a:rPr lang="it-IT" dirty="0" err="1"/>
              <a:t>fue</a:t>
            </a:r>
            <a:r>
              <a:rPr lang="it-IT" dirty="0"/>
              <a:t> </a:t>
            </a:r>
            <a:r>
              <a:rPr lang="it-IT" dirty="0" err="1"/>
              <a:t>muy</a:t>
            </a:r>
            <a:r>
              <a:rPr lang="it-IT" dirty="0"/>
              <a:t> </a:t>
            </a:r>
            <a:r>
              <a:rPr lang="it-IT" dirty="0" err="1"/>
              <a:t>amable</a:t>
            </a:r>
            <a:r>
              <a:rPr lang="it-IT" dirty="0"/>
              <a:t>. La </a:t>
            </a:r>
            <a:r>
              <a:rPr lang="it-IT" dirty="0" err="1"/>
              <a:t>experiencia</a:t>
            </a:r>
            <a:r>
              <a:rPr lang="it-IT" dirty="0"/>
              <a:t>  </a:t>
            </a:r>
            <a:r>
              <a:rPr lang="it-IT" dirty="0" err="1"/>
              <a:t>resultó</a:t>
            </a:r>
            <a:r>
              <a:rPr lang="it-IT" dirty="0"/>
              <a:t> ser </a:t>
            </a:r>
            <a:r>
              <a:rPr lang="it-IT" dirty="0" err="1"/>
              <a:t>muy</a:t>
            </a:r>
            <a:r>
              <a:rPr lang="it-IT" dirty="0"/>
              <a:t> </a:t>
            </a:r>
            <a:r>
              <a:rPr lang="it-IT" dirty="0" err="1"/>
              <a:t>interesante</a:t>
            </a:r>
            <a:r>
              <a:rPr lang="it-IT" dirty="0"/>
              <a:t>. </a:t>
            </a:r>
            <a:r>
              <a:rPr lang="it-IT" dirty="0" err="1"/>
              <a:t>Estoy</a:t>
            </a:r>
            <a:r>
              <a:rPr lang="it-IT" dirty="0"/>
              <a:t> </a:t>
            </a:r>
            <a:r>
              <a:rPr lang="it-IT" dirty="0" err="1"/>
              <a:t>muy</a:t>
            </a:r>
            <a:r>
              <a:rPr lang="it-IT" dirty="0"/>
              <a:t> contenta de </a:t>
            </a:r>
            <a:r>
              <a:rPr lang="it-IT" dirty="0" err="1"/>
              <a:t>haber</a:t>
            </a:r>
            <a:r>
              <a:rPr lang="it-IT" dirty="0"/>
              <a:t> </a:t>
            </a:r>
            <a:r>
              <a:rPr lang="it-IT" dirty="0" err="1"/>
              <a:t>asistido</a:t>
            </a:r>
            <a:r>
              <a:rPr lang="it-IT" dirty="0"/>
              <a:t>. </a:t>
            </a:r>
            <a:r>
              <a:rPr lang="it-IT" dirty="0" err="1"/>
              <a:t>Será</a:t>
            </a:r>
            <a:r>
              <a:rPr lang="it-IT" dirty="0"/>
              <a:t> </a:t>
            </a:r>
            <a:r>
              <a:rPr lang="it-IT" dirty="0" err="1"/>
              <a:t>útil</a:t>
            </a:r>
            <a:r>
              <a:rPr lang="it-IT" dirty="0"/>
              <a:t> </a:t>
            </a:r>
            <a:r>
              <a:rPr lang="it-IT" dirty="0" err="1"/>
              <a:t>participar</a:t>
            </a:r>
            <a:r>
              <a:rPr lang="it-IT" dirty="0"/>
              <a:t> </a:t>
            </a:r>
            <a:r>
              <a:rPr lang="it-IT" dirty="0" err="1"/>
              <a:t>también</a:t>
            </a:r>
            <a:r>
              <a:rPr lang="it-IT" dirty="0"/>
              <a:t> en </a:t>
            </a:r>
            <a:r>
              <a:rPr lang="it-IT" dirty="0" err="1"/>
              <a:t>el</a:t>
            </a:r>
            <a:r>
              <a:rPr lang="it-IT" dirty="0"/>
              <a:t> futuro en </a:t>
            </a:r>
            <a:r>
              <a:rPr lang="it-IT" dirty="0" err="1"/>
              <a:t>proyectos</a:t>
            </a:r>
            <a:r>
              <a:rPr lang="it-IT" dirty="0"/>
              <a:t> </a:t>
            </a:r>
            <a:r>
              <a:rPr lang="it-IT" dirty="0" err="1"/>
              <a:t>como</a:t>
            </a:r>
            <a:r>
              <a:rPr lang="it-IT" dirty="0"/>
              <a:t> </a:t>
            </a:r>
            <a:r>
              <a:rPr lang="it-IT" dirty="0" err="1"/>
              <a:t>ésos</a:t>
            </a:r>
            <a:r>
              <a:rPr lang="it-IT" dirty="0"/>
              <a:t>.         </a:t>
            </a:r>
            <a:r>
              <a:rPr lang="it-IT" dirty="0" smtClean="0"/>
              <a:t>G. </a:t>
            </a:r>
            <a:r>
              <a:rPr lang="it-IT" smtClean="0"/>
              <a:t>P.-  </a:t>
            </a:r>
            <a:r>
              <a:rPr lang="it-IT" dirty="0"/>
              <a:t>4° O</a:t>
            </a:r>
          </a:p>
        </p:txBody>
      </p:sp>
    </p:spTree>
    <p:extLst>
      <p:ext uri="{BB962C8B-B14F-4D97-AF65-F5344CB8AC3E}">
        <p14:creationId xmlns:p14="http://schemas.microsoft.com/office/powerpoint/2010/main" xmlns="" val="171118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EL EXAMEN DELE: </a:t>
            </a:r>
            <a:r>
              <a:rPr lang="de-DE" dirty="0" err="1"/>
              <a:t>prueba</a:t>
            </a:r>
            <a:r>
              <a:rPr lang="de-DE" dirty="0"/>
              <a:t> experimental.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2800" dirty="0" err="1">
                <a:solidFill>
                  <a:srgbClr val="000000"/>
                </a:solidFill>
              </a:rPr>
              <a:t>realizado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err="1">
                <a:solidFill>
                  <a:srgbClr val="000000"/>
                </a:solidFill>
              </a:rPr>
              <a:t>por</a:t>
            </a:r>
            <a:r>
              <a:rPr lang="de-DE" sz="2800" dirty="0">
                <a:solidFill>
                  <a:srgbClr val="000000"/>
                </a:solidFill>
              </a:rPr>
              <a:t> </a:t>
            </a:r>
            <a:r>
              <a:rPr lang="de-DE" sz="2800" dirty="0" smtClean="0">
                <a:solidFill>
                  <a:srgbClr val="000000"/>
                </a:solidFill>
              </a:rPr>
              <a:t>M. D. </a:t>
            </a:r>
            <a:r>
              <a:rPr lang="de-DE" sz="2800" dirty="0">
                <a:solidFill>
                  <a:srgbClr val="000000"/>
                </a:solidFill>
              </a:rPr>
              <a:t>e </a:t>
            </a:r>
            <a:r>
              <a:rPr lang="de-DE" sz="2800" dirty="0" smtClean="0">
                <a:solidFill>
                  <a:srgbClr val="000000"/>
                </a:solidFill>
              </a:rPr>
              <a:t>N. P. </a:t>
            </a:r>
            <a:r>
              <a:rPr lang="de-DE" sz="2800" dirty="0">
                <a:solidFill>
                  <a:srgbClr val="000000"/>
                </a:solidFill>
              </a:rPr>
              <a:t>3F.</a:t>
            </a:r>
          </a:p>
        </p:txBody>
      </p:sp>
    </p:spTree>
    <p:extLst>
      <p:ext uri="{BB962C8B-B14F-4D97-AF65-F5344CB8AC3E}">
        <p14:creationId xmlns:p14="http://schemas.microsoft.com/office/powerpoint/2010/main" xmlns="" val="3962583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 advClick="0" advTm="4000">
        <p:fade/>
      </p:transition>
    </mc:Choice>
    <mc:Fallback>
      <p:transition spd="med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¡ESTAMOS </a:t>
            </a:r>
            <a:r>
              <a:rPr lang="es-ES" dirty="0"/>
              <a:t>LISTOS PARA IR A HACER EL EXAMEN!</a:t>
            </a:r>
            <a:endParaRPr lang="it-IT" dirty="0"/>
          </a:p>
        </p:txBody>
      </p:sp>
      <p:pic>
        <p:nvPicPr>
          <p:cNvPr id="4" name="Segnaposto contenuto 3" descr="spagnol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6491" y="2278035"/>
            <a:ext cx="8477680" cy="4093512"/>
          </a:xfrm>
        </p:spPr>
      </p:pic>
    </p:spTree>
    <p:extLst>
      <p:ext uri="{BB962C8B-B14F-4D97-AF65-F5344CB8AC3E}">
        <p14:creationId xmlns:p14="http://schemas.microsoft.com/office/powerpoint/2010/main" xmlns="" val="313334486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"/>
                            </p:stCondLst>
                            <p:childTnLst>
                              <p:par>
                                <p:cTn id="1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LLEGAMOS </a:t>
            </a:r>
            <a:r>
              <a:rPr lang="it-IT" dirty="0" smtClean="0"/>
              <a:t>AL </a:t>
            </a:r>
            <a:r>
              <a:rPr lang="it-IT" dirty="0"/>
              <a:t>CERVANTES...</a:t>
            </a:r>
          </a:p>
        </p:txBody>
      </p:sp>
      <p:pic>
        <p:nvPicPr>
          <p:cNvPr id="8" name="Segnaposto contenuto 7" descr="SP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80000">
            <a:off x="6273370" y="1935081"/>
            <a:ext cx="2857500" cy="3810000"/>
          </a:xfrm>
        </p:spPr>
      </p:pic>
      <p:pic>
        <p:nvPicPr>
          <p:cNvPr id="9" name="Immagine 8" descr="SP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-240000">
            <a:off x="677744" y="2096485"/>
            <a:ext cx="2743200" cy="3657600"/>
          </a:xfrm>
          <a:prstGeom prst="rect">
            <a:avLst/>
          </a:prstGeom>
        </p:spPr>
      </p:pic>
      <p:pic>
        <p:nvPicPr>
          <p:cNvPr id="10" name="Immagine 9" descr="SP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-1320000">
            <a:off x="3478705" y="2890808"/>
            <a:ext cx="2743200" cy="236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3799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1000">
        <p:split orient="vert"/>
      </p:transition>
    </mc:Choice>
    <mc:Fallback>
      <p:transition spd="slow" advClick="0" advTm="1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¡EMPEZAMOS </a:t>
            </a:r>
            <a:r>
              <a:rPr lang="it-IT" dirty="0"/>
              <a:t>EL EXAMEN!</a:t>
            </a:r>
          </a:p>
        </p:txBody>
      </p:sp>
      <p:pic>
        <p:nvPicPr>
          <p:cNvPr id="4" name="Segnaposto contenuto 3" descr="untitled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-1140000">
            <a:off x="101600" y="4260960"/>
            <a:ext cx="2853131" cy="2379667"/>
          </a:xfrm>
        </p:spPr>
      </p:pic>
      <p:pic>
        <p:nvPicPr>
          <p:cNvPr id="3" name="Immagine 2" descr="images47P5E9P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43734" y="3895859"/>
            <a:ext cx="3144988" cy="2093483"/>
          </a:xfrm>
          <a:prstGeom prst="rect">
            <a:avLst/>
          </a:prstGeom>
        </p:spPr>
      </p:pic>
      <p:pic>
        <p:nvPicPr>
          <p:cNvPr id="5" name="Immagine 4" descr="la_paura_clip_image003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960000">
            <a:off x="7116702" y="258807"/>
            <a:ext cx="2114160" cy="2782019"/>
          </a:xfrm>
          <a:prstGeom prst="rect">
            <a:avLst/>
          </a:prstGeom>
        </p:spPr>
      </p:pic>
      <p:pic>
        <p:nvPicPr>
          <p:cNvPr id="6" name="Immagine 5" descr="SCHELETR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760000">
            <a:off x="3119272" y="1674504"/>
            <a:ext cx="2743200" cy="2052975"/>
          </a:xfrm>
          <a:prstGeom prst="rect">
            <a:avLst/>
          </a:prstGeom>
        </p:spPr>
      </p:pic>
      <p:pic>
        <p:nvPicPr>
          <p:cNvPr id="7" name="Immagine 6" descr="books_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740000">
            <a:off x="5029256" y="4616196"/>
            <a:ext cx="2772678" cy="1888731"/>
          </a:xfrm>
          <a:prstGeom prst="rect">
            <a:avLst/>
          </a:prstGeom>
        </p:spPr>
      </p:pic>
      <p:pic>
        <p:nvPicPr>
          <p:cNvPr id="8" name="Immagine 7" descr="imagesFDU1MGC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-780000">
            <a:off x="5693868" y="2318127"/>
            <a:ext cx="1981200" cy="2314575"/>
          </a:xfrm>
          <a:prstGeom prst="rect">
            <a:avLst/>
          </a:prstGeom>
        </p:spPr>
      </p:pic>
      <p:pic>
        <p:nvPicPr>
          <p:cNvPr id="9" name="Immagine 8" descr="imagesL5L8BEFK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-1200000">
            <a:off x="1093113" y="1577956"/>
            <a:ext cx="1800225" cy="2543175"/>
          </a:xfrm>
          <a:prstGeom prst="rect">
            <a:avLst/>
          </a:prstGeom>
        </p:spPr>
      </p:pic>
      <p:pic>
        <p:nvPicPr>
          <p:cNvPr id="10" name="Immagine 9" descr="images7ZLL1QVM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882690" y="3438512"/>
            <a:ext cx="1593525" cy="159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7975222"/>
      </p:ext>
    </p:extLst>
  </p:cSld>
  <p:clrMapOvr>
    <a:masterClrMapping/>
  </p:clrMapOvr>
  <p:transition spd="slow" advClick="0" advTm="1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0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Prueba</a:t>
            </a:r>
            <a:r>
              <a:rPr lang="it-IT" dirty="0"/>
              <a:t> </a:t>
            </a:r>
            <a:r>
              <a:rPr lang="it-IT" dirty="0" err="1"/>
              <a:t>escrita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8539" y="1739465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 smtClean="0"/>
              <a:t>primer</a:t>
            </a:r>
            <a:r>
              <a:rPr lang="it-IT" dirty="0" smtClean="0"/>
              <a:t> </a:t>
            </a:r>
            <a:r>
              <a:rPr lang="it-IT" dirty="0" err="1" smtClean="0"/>
              <a:t>ejercicio</a:t>
            </a:r>
            <a:r>
              <a:rPr lang="it-IT" dirty="0" smtClean="0"/>
              <a:t> </a:t>
            </a:r>
            <a:r>
              <a:rPr lang="it-IT" dirty="0" err="1" smtClean="0"/>
              <a:t>teníamos</a:t>
            </a:r>
            <a:r>
              <a:rPr lang="it-IT" dirty="0" smtClean="0"/>
              <a:t> a </a:t>
            </a:r>
            <a:r>
              <a:rPr lang="it-IT" dirty="0" err="1" smtClean="0"/>
              <a:t>seis</a:t>
            </a:r>
            <a:r>
              <a:rPr lang="it-IT" dirty="0" smtClean="0"/>
              <a:t> </a:t>
            </a:r>
            <a:r>
              <a:rPr lang="it-IT" dirty="0" err="1" smtClean="0"/>
              <a:t>personas</a:t>
            </a:r>
            <a:r>
              <a:rPr lang="it-IT" dirty="0" smtClean="0"/>
              <a:t> y </a:t>
            </a:r>
            <a:r>
              <a:rPr lang="it-IT" dirty="0" err="1" smtClean="0"/>
              <a:t>nueve</a:t>
            </a:r>
            <a:r>
              <a:rPr lang="it-IT" dirty="0" smtClean="0"/>
              <a:t> </a:t>
            </a:r>
            <a:r>
              <a:rPr lang="it-IT" dirty="0" err="1" smtClean="0"/>
              <a:t>anuncios</a:t>
            </a:r>
            <a:r>
              <a:rPr lang="it-IT" dirty="0" smtClean="0"/>
              <a:t> y </a:t>
            </a:r>
            <a:r>
              <a:rPr lang="it-IT" dirty="0" err="1" smtClean="0"/>
              <a:t>nosotros</a:t>
            </a:r>
            <a:r>
              <a:rPr lang="it-IT" dirty="0" smtClean="0"/>
              <a:t> </a:t>
            </a:r>
            <a:r>
              <a:rPr lang="it-IT" dirty="0" err="1" smtClean="0"/>
              <a:t>teníamos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relacionar</a:t>
            </a:r>
            <a:r>
              <a:rPr lang="it-IT" dirty="0" smtClean="0"/>
              <a:t> </a:t>
            </a:r>
            <a:r>
              <a:rPr lang="it-IT" dirty="0" err="1" smtClean="0"/>
              <a:t>los</a:t>
            </a:r>
            <a:r>
              <a:rPr lang="it-IT" dirty="0" smtClean="0"/>
              <a:t> </a:t>
            </a:r>
            <a:r>
              <a:rPr lang="it-IT" dirty="0" err="1" smtClean="0"/>
              <a:t>anuncios</a:t>
            </a:r>
            <a:r>
              <a:rPr lang="it-IT" dirty="0" smtClean="0"/>
              <a:t> con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personas</a:t>
            </a:r>
            <a:endParaRPr lang="it-IT" dirty="0" smtClean="0"/>
          </a:p>
          <a:p>
            <a:r>
              <a:rPr lang="it-IT" dirty="0" err="1"/>
              <a:t>s</a:t>
            </a:r>
            <a:r>
              <a:rPr lang="it-IT" dirty="0" err="1" smtClean="0"/>
              <a:t>egundo</a:t>
            </a:r>
            <a:r>
              <a:rPr lang="it-IT" dirty="0" smtClean="0"/>
              <a:t> </a:t>
            </a:r>
            <a:r>
              <a:rPr lang="it-IT" dirty="0" err="1" smtClean="0"/>
              <a:t>ejercicio</a:t>
            </a:r>
            <a:r>
              <a:rPr lang="it-IT" dirty="0" smtClean="0"/>
              <a:t>: </a:t>
            </a:r>
            <a:r>
              <a:rPr lang="it-IT" dirty="0" err="1" smtClean="0"/>
              <a:t>cinco</a:t>
            </a:r>
            <a:r>
              <a:rPr lang="it-IT" dirty="0" smtClean="0"/>
              <a:t> </a:t>
            </a:r>
            <a:r>
              <a:rPr lang="it-IT" dirty="0" err="1" smtClean="0"/>
              <a:t>inicios</a:t>
            </a:r>
            <a:r>
              <a:rPr lang="it-IT" dirty="0" smtClean="0"/>
              <a:t> y </a:t>
            </a:r>
            <a:r>
              <a:rPr lang="it-IT" dirty="0" err="1" smtClean="0"/>
              <a:t>ocho</a:t>
            </a:r>
            <a:r>
              <a:rPr lang="it-IT" dirty="0" smtClean="0"/>
              <a:t> </a:t>
            </a:r>
            <a:r>
              <a:rPr lang="it-IT" dirty="0" err="1" smtClean="0"/>
              <a:t>finales</a:t>
            </a:r>
            <a:r>
              <a:rPr lang="it-IT" dirty="0" smtClean="0"/>
              <a:t> de </a:t>
            </a:r>
            <a:r>
              <a:rPr lang="it-IT" dirty="0" err="1" smtClean="0"/>
              <a:t>algunas</a:t>
            </a:r>
            <a:r>
              <a:rPr lang="it-IT" dirty="0" smtClean="0"/>
              <a:t> </a:t>
            </a:r>
            <a:r>
              <a:rPr lang="it-IT" dirty="0" err="1" smtClean="0"/>
              <a:t>narraciones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Tarea</a:t>
            </a:r>
            <a:r>
              <a:rPr lang="it-IT" dirty="0" smtClean="0"/>
              <a:t>: </a:t>
            </a:r>
            <a:r>
              <a:rPr lang="it-IT" dirty="0" err="1" smtClean="0"/>
              <a:t>conectar</a:t>
            </a:r>
            <a:r>
              <a:rPr lang="it-IT" dirty="0" smtClean="0"/>
              <a:t>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inicio</a:t>
            </a:r>
            <a:r>
              <a:rPr lang="it-IT" dirty="0" smtClean="0"/>
              <a:t> con </a:t>
            </a:r>
            <a:r>
              <a:rPr lang="it-IT" dirty="0" err="1" smtClean="0"/>
              <a:t>el</a:t>
            </a:r>
            <a:r>
              <a:rPr lang="it-IT" dirty="0" smtClean="0"/>
              <a:t> </a:t>
            </a:r>
            <a:r>
              <a:rPr lang="it-IT" dirty="0" err="1" smtClean="0"/>
              <a:t>final</a:t>
            </a:r>
            <a:r>
              <a:rPr lang="it-IT" dirty="0" smtClean="0"/>
              <a:t> de cada </a:t>
            </a:r>
            <a:r>
              <a:rPr lang="it-IT" dirty="0" err="1" smtClean="0"/>
              <a:t>narracción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Dificultad</a:t>
            </a:r>
            <a:r>
              <a:rPr lang="it-IT" dirty="0" smtClean="0"/>
              <a:t>: </a:t>
            </a:r>
            <a:r>
              <a:rPr lang="it-IT" dirty="0" err="1" smtClean="0"/>
              <a:t>ocho</a:t>
            </a:r>
            <a:r>
              <a:rPr lang="it-IT" dirty="0" smtClean="0"/>
              <a:t> </a:t>
            </a:r>
            <a:r>
              <a:rPr lang="it-IT" dirty="0" err="1" smtClean="0"/>
              <a:t>finales</a:t>
            </a:r>
            <a:r>
              <a:rPr lang="it-IT" dirty="0" smtClean="0"/>
              <a:t> y solo </a:t>
            </a:r>
            <a:r>
              <a:rPr lang="it-IT" dirty="0" err="1" smtClean="0"/>
              <a:t>cinco</a:t>
            </a:r>
            <a:r>
              <a:rPr lang="it-IT" dirty="0" smtClean="0"/>
              <a:t> </a:t>
            </a:r>
            <a:r>
              <a:rPr lang="it-IT" dirty="0" err="1" smtClean="0"/>
              <a:t>inicios</a:t>
            </a:r>
            <a:endParaRPr lang="it-IT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 smtClean="0"/>
              <a:t>tercer</a:t>
            </a:r>
            <a:r>
              <a:rPr lang="it-IT" dirty="0" smtClean="0"/>
              <a:t> </a:t>
            </a:r>
            <a:r>
              <a:rPr lang="it-IT" dirty="0" err="1" smtClean="0"/>
              <a:t>ejercicio</a:t>
            </a:r>
            <a:r>
              <a:rPr lang="it-IT" dirty="0" smtClean="0"/>
              <a:t>: </a:t>
            </a:r>
            <a:r>
              <a:rPr lang="it-IT" dirty="0" err="1" smtClean="0"/>
              <a:t>tres</a:t>
            </a:r>
            <a:r>
              <a:rPr lang="it-IT" dirty="0" smtClean="0"/>
              <a:t> </a:t>
            </a:r>
            <a:r>
              <a:rPr lang="it-IT" dirty="0" err="1" smtClean="0"/>
              <a:t>textos</a:t>
            </a:r>
            <a:r>
              <a:rPr lang="it-IT" dirty="0" smtClean="0"/>
              <a:t> del </a:t>
            </a:r>
            <a:r>
              <a:rPr lang="it-IT" dirty="0" err="1" smtClean="0"/>
              <a:t>primer</a:t>
            </a:r>
            <a:r>
              <a:rPr lang="it-IT" dirty="0" smtClean="0"/>
              <a:t> </a:t>
            </a:r>
            <a:r>
              <a:rPr lang="it-IT" dirty="0" err="1" smtClean="0"/>
              <a:t>día</a:t>
            </a:r>
            <a:r>
              <a:rPr lang="it-IT" dirty="0" smtClean="0"/>
              <a:t> de </a:t>
            </a:r>
            <a:r>
              <a:rPr lang="it-IT" dirty="0" err="1" smtClean="0"/>
              <a:t>escuela</a:t>
            </a:r>
            <a:r>
              <a:rPr lang="it-IT" dirty="0" smtClean="0"/>
              <a:t> de </a:t>
            </a:r>
            <a:r>
              <a:rPr lang="it-IT" dirty="0" err="1" smtClean="0"/>
              <a:t>tres</a:t>
            </a:r>
            <a:r>
              <a:rPr lang="it-IT" dirty="0" smtClean="0"/>
              <a:t> </a:t>
            </a:r>
            <a:r>
              <a:rPr lang="it-IT" dirty="0" err="1" smtClean="0"/>
              <a:t>chicas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Tarea</a:t>
            </a:r>
            <a:r>
              <a:rPr lang="it-IT" dirty="0" smtClean="0"/>
              <a:t>: </a:t>
            </a:r>
            <a:r>
              <a:rPr lang="it-IT" dirty="0" err="1" smtClean="0"/>
              <a:t>responder</a:t>
            </a:r>
            <a:r>
              <a:rPr lang="it-IT" dirty="0" smtClean="0"/>
              <a:t> a </a:t>
            </a:r>
            <a:r>
              <a:rPr lang="it-IT" dirty="0" err="1" smtClean="0"/>
              <a:t>cinco</a:t>
            </a:r>
            <a:r>
              <a:rPr lang="it-IT" dirty="0" smtClean="0"/>
              <a:t> </a:t>
            </a:r>
            <a:r>
              <a:rPr lang="it-IT" dirty="0" err="1" smtClean="0"/>
              <a:t>preguntas</a:t>
            </a:r>
            <a:r>
              <a:rPr lang="it-IT" dirty="0" smtClean="0"/>
              <a:t> </a:t>
            </a:r>
            <a:r>
              <a:rPr lang="it-IT" dirty="0" err="1" smtClean="0"/>
              <a:t>sobre</a:t>
            </a:r>
            <a:r>
              <a:rPr lang="it-IT" dirty="0" smtClean="0"/>
              <a:t> </a:t>
            </a:r>
            <a:r>
              <a:rPr lang="it-IT" dirty="0" err="1" smtClean="0"/>
              <a:t>estos</a:t>
            </a:r>
            <a:r>
              <a:rPr lang="it-IT" dirty="0" smtClean="0"/>
              <a:t> </a:t>
            </a:r>
            <a:r>
              <a:rPr lang="it-IT" dirty="0" err="1" smtClean="0"/>
              <a:t>textos</a:t>
            </a:r>
            <a:r>
              <a:rPr lang="it-IT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err="1"/>
              <a:t>c</a:t>
            </a:r>
            <a:r>
              <a:rPr lang="it-IT" dirty="0" err="1" smtClean="0"/>
              <a:t>uarto</a:t>
            </a:r>
            <a:r>
              <a:rPr lang="it-IT" dirty="0" smtClean="0"/>
              <a:t> </a:t>
            </a:r>
            <a:r>
              <a:rPr lang="it-IT" dirty="0" err="1" smtClean="0"/>
              <a:t>ejercicio</a:t>
            </a:r>
            <a:r>
              <a:rPr lang="it-IT" dirty="0" smtClean="0"/>
              <a:t>: un texto con </a:t>
            </a:r>
            <a:r>
              <a:rPr lang="it-IT" dirty="0" err="1" smtClean="0"/>
              <a:t>espacios</a:t>
            </a:r>
            <a:r>
              <a:rPr lang="it-IT" dirty="0" smtClean="0"/>
              <a:t> en </a:t>
            </a:r>
            <a:r>
              <a:rPr lang="it-IT" dirty="0" err="1" smtClean="0"/>
              <a:t>blanco</a:t>
            </a:r>
            <a:r>
              <a:rPr lang="it-IT" dirty="0" smtClean="0"/>
              <a:t> y una grilla donde </a:t>
            </a:r>
            <a:r>
              <a:rPr lang="it-IT" dirty="0" err="1" smtClean="0"/>
              <a:t>aparecen</a:t>
            </a:r>
            <a:r>
              <a:rPr lang="it-IT" dirty="0" smtClean="0"/>
              <a:t>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palabras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faltan</a:t>
            </a:r>
            <a:r>
              <a:rPr lang="it-IT" dirty="0" smtClean="0"/>
              <a:t> en </a:t>
            </a:r>
            <a:r>
              <a:rPr lang="it-IT" dirty="0" err="1" smtClean="0"/>
              <a:t>el</a:t>
            </a:r>
            <a:r>
              <a:rPr lang="it-IT" dirty="0" smtClean="0"/>
              <a:t> texto.</a:t>
            </a:r>
          </a:p>
          <a:p>
            <a:pPr marL="0" indent="0">
              <a:buNone/>
            </a:pPr>
            <a:r>
              <a:rPr lang="it-IT" dirty="0" smtClean="0"/>
              <a:t>      </a:t>
            </a:r>
            <a:r>
              <a:rPr lang="it-IT" dirty="0" err="1" smtClean="0"/>
              <a:t>Tarea</a:t>
            </a:r>
            <a:r>
              <a:rPr lang="it-IT" dirty="0" smtClean="0"/>
              <a:t>: </a:t>
            </a:r>
            <a:r>
              <a:rPr lang="it-IT" dirty="0" err="1" smtClean="0"/>
              <a:t>elegir</a:t>
            </a:r>
            <a:r>
              <a:rPr lang="it-IT" dirty="0" smtClean="0"/>
              <a:t> la </a:t>
            </a:r>
            <a:r>
              <a:rPr lang="it-IT" dirty="0" err="1" smtClean="0"/>
              <a:t>palabra</a:t>
            </a:r>
            <a:r>
              <a:rPr lang="it-IT" dirty="0" smtClean="0"/>
              <a:t> </a:t>
            </a:r>
            <a:r>
              <a:rPr lang="it-IT" dirty="0" err="1" smtClean="0"/>
              <a:t>más</a:t>
            </a:r>
            <a:r>
              <a:rPr lang="it-IT" dirty="0" smtClean="0"/>
              <a:t> </a:t>
            </a:r>
            <a:r>
              <a:rPr lang="it-IT" dirty="0" err="1" smtClean="0"/>
              <a:t>apropiada</a:t>
            </a:r>
            <a:r>
              <a:rPr lang="it-IT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q</a:t>
            </a:r>
            <a:r>
              <a:rPr lang="it-IT" dirty="0" smtClean="0"/>
              <a:t>uinto </a:t>
            </a:r>
            <a:r>
              <a:rPr lang="it-IT" dirty="0" err="1" smtClean="0"/>
              <a:t>ejercicio</a:t>
            </a:r>
            <a:r>
              <a:rPr lang="it-IT" dirty="0" smtClean="0"/>
              <a:t>: un texto </a:t>
            </a:r>
            <a:r>
              <a:rPr lang="it-IT" dirty="0" err="1" smtClean="0"/>
              <a:t>sobre</a:t>
            </a:r>
            <a:r>
              <a:rPr lang="it-IT" dirty="0" smtClean="0"/>
              <a:t> un </a:t>
            </a:r>
            <a:r>
              <a:rPr lang="it-IT" dirty="0" err="1" smtClean="0"/>
              <a:t>señor</a:t>
            </a:r>
            <a:r>
              <a:rPr lang="it-IT" dirty="0" smtClean="0"/>
              <a:t> </a:t>
            </a:r>
            <a:r>
              <a:rPr lang="it-IT" dirty="0" err="1" smtClean="0"/>
              <a:t>que</a:t>
            </a:r>
            <a:r>
              <a:rPr lang="it-IT" dirty="0" smtClean="0"/>
              <a:t> </a:t>
            </a:r>
            <a:r>
              <a:rPr lang="it-IT" dirty="0" err="1" smtClean="0"/>
              <a:t>cumple</a:t>
            </a:r>
            <a:r>
              <a:rPr lang="it-IT" dirty="0" smtClean="0"/>
              <a:t> </a:t>
            </a:r>
            <a:r>
              <a:rPr lang="it-IT" dirty="0" err="1" smtClean="0"/>
              <a:t>ochenta</a:t>
            </a:r>
            <a:r>
              <a:rPr lang="it-IT" dirty="0" smtClean="0"/>
              <a:t> </a:t>
            </a:r>
            <a:r>
              <a:rPr lang="it-IT" dirty="0" err="1" smtClean="0"/>
              <a:t>años</a:t>
            </a:r>
            <a:r>
              <a:rPr lang="it-IT" dirty="0" smtClean="0"/>
              <a:t> pero </a:t>
            </a:r>
            <a:r>
              <a:rPr lang="it-IT" dirty="0" err="1" smtClean="0"/>
              <a:t>que</a:t>
            </a:r>
            <a:r>
              <a:rPr lang="it-IT" dirty="0" smtClean="0"/>
              <a:t> no  </a:t>
            </a:r>
            <a:r>
              <a:rPr lang="it-IT" dirty="0" err="1" smtClean="0"/>
              <a:t>quiere</a:t>
            </a:r>
            <a:r>
              <a:rPr lang="it-IT" dirty="0" smtClean="0"/>
              <a:t> celebrar,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dirty="0" err="1" smtClean="0"/>
              <a:t>Tarea</a:t>
            </a:r>
            <a:r>
              <a:rPr lang="it-IT" dirty="0" smtClean="0"/>
              <a:t>: </a:t>
            </a:r>
            <a:r>
              <a:rPr lang="it-IT" dirty="0" err="1" smtClean="0"/>
              <a:t>responder</a:t>
            </a:r>
            <a:r>
              <a:rPr lang="it-IT" dirty="0" smtClean="0"/>
              <a:t> a </a:t>
            </a:r>
            <a:r>
              <a:rPr lang="it-IT" dirty="0" err="1" smtClean="0"/>
              <a:t>las</a:t>
            </a:r>
            <a:r>
              <a:rPr lang="it-IT" dirty="0" smtClean="0"/>
              <a:t> </a:t>
            </a:r>
            <a:r>
              <a:rPr lang="it-IT" dirty="0" err="1" smtClean="0"/>
              <a:t>preguntas</a:t>
            </a:r>
            <a:r>
              <a:rPr lang="it-IT" dirty="0"/>
              <a:t>.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597696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 advClick="0" advTm="8000">
        <p:circle/>
      </p:transition>
    </mc:Choice>
    <mc:Fallback>
      <p:transition spd="slow" advClick="0" advTm="800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Segunda</a:t>
            </a:r>
            <a:r>
              <a:rPr lang="it-IT" dirty="0"/>
              <a:t> y </a:t>
            </a:r>
            <a:r>
              <a:rPr lang="it-IT" dirty="0" err="1"/>
              <a:t>tercera</a:t>
            </a:r>
            <a:r>
              <a:rPr lang="it-IT" dirty="0"/>
              <a:t> </a:t>
            </a:r>
            <a:r>
              <a:rPr lang="it-IT" dirty="0" err="1"/>
              <a:t>prueba</a:t>
            </a:r>
            <a:r>
              <a:rPr lang="it-IT" dirty="0"/>
              <a:t>.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Prueba</a:t>
            </a:r>
            <a:r>
              <a:rPr lang="it-IT" dirty="0"/>
              <a:t> auditiva.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El profesor </a:t>
            </a:r>
            <a:r>
              <a:rPr lang="es-ES" dirty="0" smtClean="0"/>
              <a:t>pone </a:t>
            </a:r>
            <a:r>
              <a:rPr lang="es-ES" dirty="0"/>
              <a:t>un cd y tenemos que escuchar atentamente; después tenemos que responder a las </a:t>
            </a:r>
            <a:r>
              <a:rPr lang="es-ES" dirty="0" smtClean="0"/>
              <a:t>preguntas de compensión </a:t>
            </a:r>
            <a:r>
              <a:rPr lang="es-ES" dirty="0"/>
              <a:t>sobre lo que hemos escuchado.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err="1" smtClean="0"/>
              <a:t>Producción</a:t>
            </a:r>
            <a:r>
              <a:rPr lang="it-IT" dirty="0" smtClean="0"/>
              <a:t> </a:t>
            </a:r>
            <a:r>
              <a:rPr lang="it-IT" dirty="0" err="1"/>
              <a:t>escrita</a:t>
            </a:r>
            <a:r>
              <a:rPr lang="it-IT" dirty="0"/>
              <a:t>.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Aquí </a:t>
            </a:r>
            <a:r>
              <a:rPr lang="es-ES" dirty="0"/>
              <a:t>tenemos que escribir dos textos: en el primero tenemos que responder a un amigo </a:t>
            </a:r>
            <a:r>
              <a:rPr lang="es-ES" dirty="0" smtClean="0"/>
              <a:t>e </a:t>
            </a:r>
            <a:r>
              <a:rPr lang="es-ES" dirty="0"/>
              <a:t>invitarlo a un concierto.</a:t>
            </a:r>
          </a:p>
          <a:p>
            <a:pPr marL="0" indent="0">
              <a:buNone/>
            </a:pPr>
            <a:r>
              <a:rPr lang="es-ES" dirty="0"/>
              <a:t>En el segundo tenemos que escribir un </a:t>
            </a:r>
            <a:r>
              <a:rPr lang="es-ES" dirty="0" smtClean="0"/>
              <a:t>artículo de actualidad o relacionado con </a:t>
            </a:r>
            <a:r>
              <a:rPr lang="es-ES" dirty="0"/>
              <a:t>un deporte que nos gusta.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3474974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 advClick="0" advTm="5000">
        <p15:prstTrans prst="fallOver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¡HEMOS </a:t>
            </a:r>
            <a:r>
              <a:rPr lang="it-IT" dirty="0"/>
              <a:t>TERMINADO!</a:t>
            </a:r>
          </a:p>
        </p:txBody>
      </p:sp>
      <p:pic>
        <p:nvPicPr>
          <p:cNvPr id="4" name="Segnaposto contenuto 3" descr="happ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85379" y="732105"/>
            <a:ext cx="3353940" cy="2226080"/>
          </a:xfrm>
        </p:spPr>
      </p:pic>
      <p:pic>
        <p:nvPicPr>
          <p:cNvPr id="5" name="Immagine 4" descr="PERSONE-FELICI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-960000">
            <a:off x="526340" y="1905157"/>
            <a:ext cx="4002794" cy="4212453"/>
          </a:xfrm>
          <a:prstGeom prst="rect">
            <a:avLst/>
          </a:prstGeom>
        </p:spPr>
      </p:pic>
      <p:pic>
        <p:nvPicPr>
          <p:cNvPr id="6" name="Immagine 5" descr="felicit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480000">
            <a:off x="5328138" y="3462649"/>
            <a:ext cx="4332463" cy="2095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1179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 advClick="0" advTm="1000">
        <p14:glitter pattern="hexagon"/>
      </p:transition>
    </mc:Choice>
    <mc:Fallback>
      <p:transition spd="slow" advClick="0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Y ahora...</a:t>
            </a:r>
          </a:p>
        </p:txBody>
      </p:sp>
      <p:pic>
        <p:nvPicPr>
          <p:cNvPr id="3" name="Immagine 2" descr="keep-calm-porque-yo-si-hablo-espanol-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50985" y="0"/>
            <a:ext cx="3127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 </a:t>
            </a:r>
            <a:r>
              <a:rPr lang="it-IT" sz="54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ahora</a:t>
            </a:r>
            <a:r>
              <a:rPr lang="it-IT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…</a:t>
            </a:r>
            <a:endParaRPr lang="it-IT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259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 advTm="1000">
        <p:dissolve/>
      </p:transition>
    </mc:Choice>
    <mc:Fallback>
      <p:transition spd="slow" advClick="0" advTm="1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506</Words>
  <Application>Microsoft Office PowerPoint</Application>
  <PresentationFormat>Personalizzato</PresentationFormat>
  <Paragraphs>49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Sfaccettatura</vt:lpstr>
      <vt:lpstr>Prova Sperimentale Esame Dele di Lingua Spagnola presso l’Istituto Cervantes di Roma</vt:lpstr>
      <vt:lpstr>EL EXAMEN DELE: prueba experimental.</vt:lpstr>
      <vt:lpstr>¡ESTAMOS LISTOS PARA IR A HACER EL EXAMEN!</vt:lpstr>
      <vt:lpstr>LLEGAMOS AL CERVANTES...</vt:lpstr>
      <vt:lpstr>¡EMPEZAMOS EL EXAMEN!</vt:lpstr>
      <vt:lpstr>Prueba escrita </vt:lpstr>
      <vt:lpstr>Segunda y tercera prueba.</vt:lpstr>
      <vt:lpstr>¡HEMOS TERMINADO!</vt:lpstr>
      <vt:lpstr>Y ahora...</vt:lpstr>
      <vt:lpstr>Diapositiva 10</vt:lpstr>
      <vt:lpstr>La opinión de otros alumnos sobre la prueba experimental realizada el 15 de Octubre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EXAMEN DELE: prueba experimental.</dc:title>
  <dc:creator>Niccolò Peraino</dc:creator>
  <cp:lastModifiedBy>mary</cp:lastModifiedBy>
  <cp:revision>33</cp:revision>
  <dcterms:created xsi:type="dcterms:W3CDTF">2012-07-30T23:18:30Z</dcterms:created>
  <dcterms:modified xsi:type="dcterms:W3CDTF">2014-11-08T08:14:45Z</dcterms:modified>
</cp:coreProperties>
</file>